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7.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8.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9" r:id="rId1"/>
    <p:sldMasterId id="2147483929" r:id="rId2"/>
    <p:sldMasterId id="2147483894" r:id="rId3"/>
    <p:sldMasterId id="2147484549" r:id="rId4"/>
    <p:sldMasterId id="2147484569" r:id="rId5"/>
    <p:sldMasterId id="2147484572" r:id="rId6"/>
    <p:sldMasterId id="2147484593" r:id="rId7"/>
    <p:sldMasterId id="2147484623" r:id="rId8"/>
    <p:sldMasterId id="2147484646" r:id="rId9"/>
  </p:sldMasterIdLst>
  <p:notesMasterIdLst>
    <p:notesMasterId r:id="rId34"/>
  </p:notesMasterIdLst>
  <p:handoutMasterIdLst>
    <p:handoutMasterId r:id="rId35"/>
  </p:handoutMasterIdLst>
  <p:sldIdLst>
    <p:sldId id="276" r:id="rId10"/>
    <p:sldId id="2142534427" r:id="rId11"/>
    <p:sldId id="2142534459" r:id="rId12"/>
    <p:sldId id="2142534536" r:id="rId13"/>
    <p:sldId id="2142534458" r:id="rId14"/>
    <p:sldId id="2142534460" r:id="rId15"/>
    <p:sldId id="2142534461" r:id="rId16"/>
    <p:sldId id="2142534537" r:id="rId17"/>
    <p:sldId id="2142534538" r:id="rId18"/>
    <p:sldId id="2142534539" r:id="rId19"/>
    <p:sldId id="2142534540" r:id="rId20"/>
    <p:sldId id="2142534541" r:id="rId21"/>
    <p:sldId id="2142534542" r:id="rId22"/>
    <p:sldId id="2142534543" r:id="rId23"/>
    <p:sldId id="2142534544" r:id="rId24"/>
    <p:sldId id="2142534545" r:id="rId25"/>
    <p:sldId id="2142534551" r:id="rId26"/>
    <p:sldId id="2142534546" r:id="rId27"/>
    <p:sldId id="2142534552" r:id="rId28"/>
    <p:sldId id="2142534547" r:id="rId29"/>
    <p:sldId id="2142534548" r:id="rId30"/>
    <p:sldId id="2142534553" r:id="rId31"/>
    <p:sldId id="2142534554" r:id="rId32"/>
    <p:sldId id="2142534426" r:id="rId33"/>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heme" id="{CD1EC849-F856-6348-BB92-B637C29E23C5}">
          <p14:sldIdLst>
            <p14:sldId id="276"/>
            <p14:sldId id="2142534427"/>
          </p14:sldIdLst>
        </p14:section>
        <p14:section name="企業新形態服務架構" id="{4BE035BC-1BC4-9C4B-9CDA-4BECF89AF646}">
          <p14:sldIdLst>
            <p14:sldId id="2142534459"/>
            <p14:sldId id="2142534536"/>
            <p14:sldId id="2142534458"/>
            <p14:sldId id="2142534460"/>
            <p14:sldId id="2142534461"/>
            <p14:sldId id="2142534537"/>
            <p14:sldId id="2142534538"/>
            <p14:sldId id="2142534539"/>
            <p14:sldId id="2142534540"/>
            <p14:sldId id="2142534541"/>
            <p14:sldId id="2142534542"/>
            <p14:sldId id="2142534543"/>
            <p14:sldId id="2142534544"/>
            <p14:sldId id="2142534545"/>
            <p14:sldId id="2142534551"/>
            <p14:sldId id="2142534546"/>
            <p14:sldId id="2142534552"/>
            <p14:sldId id="2142534547"/>
            <p14:sldId id="2142534548"/>
            <p14:sldId id="2142534553"/>
            <p14:sldId id="2142534554"/>
          </p14:sldIdLst>
        </p14:section>
        <p14:section name="Workshop" id="{4790266E-E97D-6E43-8A64-DF1F313AE03E}">
          <p14:sldIdLst>
            <p14:sldId id="2142534426"/>
          </p14:sldIdLst>
        </p14:section>
      </p14:sectionLst>
    </p:ext>
    <p:ext uri="{EFAFB233-063F-42B5-8137-9DF3F51BA10A}">
      <p15:sldGuideLst xmlns:p15="http://schemas.microsoft.com/office/powerpoint/2012/main">
        <p15:guide id="1" pos="259" userDrawn="1">
          <p15:clr>
            <a:srgbClr val="A4A3A4"/>
          </p15:clr>
        </p15:guide>
        <p15:guide id="2" orient="horz" pos="662" userDrawn="1">
          <p15:clr>
            <a:srgbClr val="A4A3A4"/>
          </p15:clr>
        </p15:guide>
        <p15:guide id="3" pos="4708" userDrawn="1">
          <p15:clr>
            <a:srgbClr val="A4A3A4"/>
          </p15:clr>
        </p15:guide>
        <p15:guide id="4" pos="4808" userDrawn="1">
          <p15:clr>
            <a:srgbClr val="A4A3A4"/>
          </p15:clr>
        </p15:guide>
        <p15:guide id="5" orient="horz" pos="1757"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7251185-6287-ADB2-FFBC-9F9CB44A08BA}" name="其峰" initials="其峰" userId="a765b2dedd1cbc18"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 id="2" name="Mike Bevil" initials="MB" lastIdx="9" clrIdx="1"/>
  <p:cmAuthor id="3" name="Mike Bevil" initials="MB [2]" lastIdx="1" clrIdx="2"/>
  <p:cmAuthor id="4" name="Mike Bevil" initials="MB [3]" lastIdx="1" clrIdx="3"/>
  <p:cmAuthor id="5" name="Mike Bevil" initials="MB [4]" lastIdx="1" clrIdx="4"/>
  <p:cmAuthor id="6" name="Mike Bevil" initials="MB [5]" lastIdx="1" clrIdx="5"/>
  <p:cmAuthor id="7" name="Mike Bevil" initials="MB [6]" lastIdx="1" clrIdx="6"/>
  <p:cmAuthor id="8" name="Mike Bevil" initials="MB [7]" lastIdx="1" clrIdx="7"/>
  <p:cmAuthor id="9" name="Mike Bevil" initials="MB [3] [2]" lastIdx="1" clrIdx="8"/>
  <p:cmAuthor id="10" name="Mike Bevil" initials="MB [8]" lastIdx="1" clrIdx="9"/>
  <p:cmAuthor id="11" name="Mike Bevil" initials="MB [9]" lastIdx="1" clrIdx="10"/>
  <p:cmAuthor id="12" name="Mike Bevil" initials="MB [10]" lastIdx="1" clrIdx="11"/>
  <p:cmAuthor id="13" name="Mike Bevil" initials="MB [11]" lastIdx="1" clrIdx="12"/>
  <p:cmAuthor id="14" name="Mike Bevil" initials="MB [12]" lastIdx="1" clrIdx="13"/>
  <p:cmAuthor id="15" name="Mike Bevil" initials="MB [7] [2]" lastIdx="1" clrIdx="14"/>
  <p:cmAuthor id="16" name="Mike Bevil" initials="MB [7] [3]" lastIdx="1" clrIdx="15"/>
  <p:cmAuthor id="17" name="Biren Gandhi" initials="BG" lastIdx="5" clrIdx="16">
    <p:extLst>
      <p:ext uri="{19B8F6BF-5375-455C-9EA6-DF929625EA0E}">
        <p15:presenceInfo xmlns:p15="http://schemas.microsoft.com/office/powerpoint/2012/main" userId="Biren Gandhi" providerId="None"/>
      </p:ext>
    </p:extLst>
  </p:cmAuthor>
  <p:cmAuthor id="18" name="Rachel Derowitsch" initials="RD" lastIdx="12" clrIdx="17">
    <p:extLst>
      <p:ext uri="{19B8F6BF-5375-455C-9EA6-DF929625EA0E}">
        <p15:presenceInfo xmlns:p15="http://schemas.microsoft.com/office/powerpoint/2012/main" userId="S::rderowitsch@us.ibm.com::9fcd9998-d250-441f-805f-a5782948cf5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6FF"/>
    <a:srgbClr val="B595CB"/>
    <a:srgbClr val="C7FD7F"/>
    <a:srgbClr val="FFC2E8"/>
    <a:srgbClr val="FAE039"/>
    <a:srgbClr val="9AEBFC"/>
    <a:srgbClr val="E7E7E7"/>
    <a:srgbClr val="EAEAEA"/>
    <a:srgbClr val="E400B8"/>
    <a:srgbClr val="FB17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10" autoAdjust="0"/>
    <p:restoredTop sz="84490" autoAdjust="0"/>
  </p:normalViewPr>
  <p:slideViewPr>
    <p:cSldViewPr snapToObjects="1">
      <p:cViewPr varScale="1">
        <p:scale>
          <a:sx n="89" d="100"/>
          <a:sy n="89" d="100"/>
        </p:scale>
        <p:origin x="1320" y="176"/>
      </p:cViewPr>
      <p:guideLst>
        <p:guide pos="259"/>
        <p:guide orient="horz" pos="662"/>
        <p:guide pos="4708"/>
        <p:guide pos="4808"/>
        <p:guide orient="horz" pos="1757"/>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94" d="100"/>
        <a:sy n="94" d="100"/>
      </p:scale>
      <p:origin x="0" y="0"/>
    </p:cViewPr>
  </p:sorterViewPr>
  <p:notesViewPr>
    <p:cSldViewPr snapToObjects="1">
      <p:cViewPr varScale="1">
        <p:scale>
          <a:sx n="71" d="100"/>
          <a:sy n="71" d="100"/>
        </p:scale>
        <p:origin x="3592" y="168"/>
      </p:cViewPr>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heme" Target="theme/theme1.xml"/><Relationship Id="rId21" Type="http://schemas.openxmlformats.org/officeDocument/2006/relationships/slide" Target="slides/slide12.xml"/><Relationship Id="rId34"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handoutMaster" Target="handoutMasters/handoutMaster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ahoma" panose="020B060403050404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latin typeface="Tahoma" panose="020B0604030504040204" pitchFamily="34" charset="0"/>
              </a:rPr>
              <a:t>11/23/21</a:t>
            </a:fld>
            <a:endParaRPr lang="en-US" dirty="0">
              <a:latin typeface="Tahoma" panose="020B060403050404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ahoma" panose="020B060403050404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latin typeface="Tahoma" panose="020B0604030504040204" pitchFamily="34" charset="0"/>
              </a:rPr>
              <a:t>‹#›</a:t>
            </a:fld>
            <a:endParaRPr lang="en-US" dirty="0">
              <a:latin typeface="Tahoma" panose="020B0604030504040204" pitchFamily="34" charset="0"/>
            </a:endParaRPr>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11/23/21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r>
              <a:rPr lang="en-US" altLang="zh-TW" b="1" i="0" dirty="0">
                <a:solidFill>
                  <a:srgbClr val="000000"/>
                </a:solidFill>
                <a:effectLst/>
                <a:latin typeface="OpenSans"/>
              </a:rPr>
              <a:t>80 </a:t>
            </a:r>
            <a:r>
              <a:rPr lang="zh-TW" altLang="en-US" b="1" i="0" dirty="0">
                <a:solidFill>
                  <a:srgbClr val="000000"/>
                </a:solidFill>
                <a:effectLst/>
                <a:latin typeface="OpenSans"/>
              </a:rPr>
              <a:t>年代至 </a:t>
            </a:r>
            <a:r>
              <a:rPr lang="en-US" altLang="zh-TW" b="1" i="0" dirty="0">
                <a:solidFill>
                  <a:srgbClr val="000000"/>
                </a:solidFill>
                <a:effectLst/>
                <a:latin typeface="OpenSans"/>
              </a:rPr>
              <a:t>90 </a:t>
            </a:r>
            <a:r>
              <a:rPr lang="zh-TW" altLang="en-US" b="1" i="0" dirty="0">
                <a:solidFill>
                  <a:srgbClr val="000000"/>
                </a:solidFill>
                <a:effectLst/>
                <a:latin typeface="OpenSans"/>
              </a:rPr>
              <a:t>年代中期：</a:t>
            </a:r>
            <a:r>
              <a:rPr lang="zh-TW" altLang="en-US" b="0" i="0" dirty="0">
                <a:solidFill>
                  <a:srgbClr val="000000"/>
                </a:solidFill>
                <a:effectLst/>
                <a:latin typeface="OpenSans"/>
              </a:rPr>
              <a:t>使用傳統</a:t>
            </a:r>
            <a:r>
              <a:rPr lang="zh-TW" altLang="en-US" b="1" i="0" dirty="0">
                <a:solidFill>
                  <a:srgbClr val="000000"/>
                </a:solidFill>
                <a:effectLst/>
                <a:latin typeface="OpenSans"/>
              </a:rPr>
              <a:t>瀑布</a:t>
            </a:r>
            <a:r>
              <a:rPr lang="zh-TW" altLang="en-US" b="0" i="0" dirty="0">
                <a:solidFill>
                  <a:srgbClr val="000000"/>
                </a:solidFill>
                <a:effectLst/>
                <a:latin typeface="OpenSans"/>
              </a:rPr>
              <a:t>方法開發的具有物理服務器、運行</a:t>
            </a:r>
            <a:r>
              <a:rPr lang="zh-TW" altLang="en-US" b="1" i="0" dirty="0">
                <a:solidFill>
                  <a:srgbClr val="000000"/>
                </a:solidFill>
                <a:effectLst/>
                <a:latin typeface="OpenSans"/>
              </a:rPr>
              <a:t>單體應用程序的</a:t>
            </a:r>
            <a:r>
              <a:rPr lang="zh-TW" altLang="en-US" b="0" i="0" dirty="0">
                <a:solidFill>
                  <a:srgbClr val="000000"/>
                </a:solidFill>
                <a:effectLst/>
                <a:latin typeface="OpenSans"/>
              </a:rPr>
              <a:t>數據中心。</a:t>
            </a:r>
          </a:p>
          <a:p>
            <a:pPr algn="l">
              <a:buFont typeface="Arial" panose="020B0604020202020204" pitchFamily="34" charset="0"/>
              <a:buChar char="•"/>
            </a:pPr>
            <a:r>
              <a:rPr lang="en-US" altLang="zh-TW" b="1" i="0" dirty="0">
                <a:solidFill>
                  <a:srgbClr val="000000"/>
                </a:solidFill>
                <a:effectLst/>
                <a:latin typeface="OpenSans"/>
              </a:rPr>
              <a:t>90 </a:t>
            </a:r>
            <a:r>
              <a:rPr lang="zh-TW" altLang="en-US" b="1" i="0" dirty="0">
                <a:solidFill>
                  <a:srgbClr val="000000"/>
                </a:solidFill>
                <a:effectLst/>
                <a:latin typeface="OpenSans"/>
              </a:rPr>
              <a:t>年代末至 </a:t>
            </a:r>
            <a:r>
              <a:rPr lang="en-US" altLang="zh-TW" b="1" i="0" dirty="0">
                <a:solidFill>
                  <a:srgbClr val="000000"/>
                </a:solidFill>
                <a:effectLst/>
                <a:latin typeface="OpenSans"/>
              </a:rPr>
              <a:t>00 </a:t>
            </a:r>
            <a:r>
              <a:rPr lang="zh-TW" altLang="en-US" b="1" i="0" dirty="0">
                <a:solidFill>
                  <a:srgbClr val="000000"/>
                </a:solidFill>
                <a:effectLst/>
                <a:latin typeface="OpenSans"/>
              </a:rPr>
              <a:t>年代後期：</a:t>
            </a:r>
            <a:r>
              <a:rPr lang="zh-TW" altLang="en-US" b="0" i="0" dirty="0">
                <a:solidFill>
                  <a:srgbClr val="000000"/>
                </a:solidFill>
                <a:effectLst/>
                <a:latin typeface="OpenSans"/>
              </a:rPr>
              <a:t>運行 </a:t>
            </a:r>
            <a:r>
              <a:rPr lang="en-US" altLang="zh-TW" b="0" i="0" dirty="0">
                <a:solidFill>
                  <a:srgbClr val="000000"/>
                </a:solidFill>
                <a:effectLst/>
                <a:latin typeface="OpenSans"/>
              </a:rPr>
              <a:t>Unix/Linux </a:t>
            </a:r>
            <a:r>
              <a:rPr lang="zh-TW" altLang="en-US" b="0" i="0" dirty="0">
                <a:solidFill>
                  <a:srgbClr val="000000"/>
                </a:solidFill>
                <a:effectLst/>
                <a:latin typeface="OpenSans"/>
              </a:rPr>
              <a:t>服務器的數據中心和託管服務提供商，虛擬化（</a:t>
            </a:r>
            <a:r>
              <a:rPr lang="en-US" altLang="zh-TW" b="0" i="0" dirty="0">
                <a:solidFill>
                  <a:srgbClr val="000000"/>
                </a:solidFill>
                <a:effectLst/>
                <a:latin typeface="OpenSans"/>
              </a:rPr>
              <a:t>VMWare</a:t>
            </a:r>
            <a:r>
              <a:rPr lang="zh-TW" altLang="en-US" b="0" i="0" dirty="0">
                <a:solidFill>
                  <a:srgbClr val="000000"/>
                </a:solidFill>
                <a:effectLst/>
                <a:latin typeface="OpenSans"/>
              </a:rPr>
              <a:t>、</a:t>
            </a:r>
            <a:r>
              <a:rPr lang="en-US" altLang="zh-TW" b="0" i="0" dirty="0">
                <a:solidFill>
                  <a:srgbClr val="000000"/>
                </a:solidFill>
                <a:effectLst/>
                <a:latin typeface="OpenSans"/>
              </a:rPr>
              <a:t>KVM</a:t>
            </a:r>
            <a:r>
              <a:rPr lang="zh-TW" altLang="en-US" b="0" i="0" dirty="0">
                <a:solidFill>
                  <a:srgbClr val="000000"/>
                </a:solidFill>
                <a:effectLst/>
                <a:latin typeface="OpenSans"/>
              </a:rPr>
              <a:t>）的出現，運行使用敏捷方法開發的</a:t>
            </a:r>
            <a:r>
              <a:rPr lang="en-US" altLang="zh-TW" b="1" i="0" dirty="0">
                <a:solidFill>
                  <a:srgbClr val="000000"/>
                </a:solidFill>
                <a:effectLst/>
                <a:latin typeface="OpenSans"/>
              </a:rPr>
              <a:t>n </a:t>
            </a:r>
            <a:r>
              <a:rPr lang="zh-TW" altLang="en-US" b="1" i="0" dirty="0">
                <a:solidFill>
                  <a:srgbClr val="000000"/>
                </a:solidFill>
                <a:effectLst/>
                <a:latin typeface="OpenSans"/>
              </a:rPr>
              <a:t>層應用程序</a:t>
            </a:r>
            <a:r>
              <a:rPr lang="zh-TW" altLang="en-US" b="0" i="0" dirty="0">
                <a:solidFill>
                  <a:srgbClr val="000000"/>
                </a:solidFill>
                <a:effectLst/>
                <a:latin typeface="OpenSans"/>
              </a:rPr>
              <a:t>。</a:t>
            </a:r>
          </a:p>
          <a:p>
            <a:pPr algn="l">
              <a:buFont typeface="Arial" panose="020B0604020202020204" pitchFamily="34" charset="0"/>
              <a:buChar char="•"/>
            </a:pPr>
            <a:r>
              <a:rPr lang="en-US" altLang="zh-TW" b="1" i="0" dirty="0">
                <a:solidFill>
                  <a:srgbClr val="000000"/>
                </a:solidFill>
                <a:effectLst/>
                <a:latin typeface="OpenSans"/>
              </a:rPr>
              <a:t>~ 2010 – </a:t>
            </a:r>
            <a:r>
              <a:rPr lang="zh-TW" altLang="en-US" b="1" i="0" dirty="0">
                <a:solidFill>
                  <a:srgbClr val="000000"/>
                </a:solidFill>
                <a:effectLst/>
                <a:latin typeface="OpenSans"/>
              </a:rPr>
              <a:t>現在：</a:t>
            </a:r>
            <a:r>
              <a:rPr lang="zh-TW" altLang="en-US" b="0" i="0" dirty="0">
                <a:solidFill>
                  <a:srgbClr val="000000"/>
                </a:solidFill>
                <a:effectLst/>
                <a:latin typeface="OpenSans"/>
              </a:rPr>
              <a:t>雲越來越多地取代數據中心和託管，將應用程序分解為</a:t>
            </a:r>
            <a:r>
              <a:rPr lang="zh-TW" altLang="en-US" b="1" i="0" dirty="0">
                <a:solidFill>
                  <a:srgbClr val="000000"/>
                </a:solidFill>
                <a:effectLst/>
                <a:latin typeface="OpenSans"/>
              </a:rPr>
              <a:t>微服務</a:t>
            </a:r>
            <a:r>
              <a:rPr lang="zh-TW" altLang="en-US" b="0" i="0" dirty="0">
                <a:solidFill>
                  <a:srgbClr val="000000"/>
                </a:solidFill>
                <a:effectLst/>
                <a:latin typeface="OpenSans"/>
              </a:rPr>
              <a:t>，在容器基礎設施上運行，由 </a:t>
            </a:r>
            <a:r>
              <a:rPr lang="en-US" altLang="zh-TW" b="0" i="0" dirty="0">
                <a:solidFill>
                  <a:srgbClr val="000000"/>
                </a:solidFill>
                <a:effectLst/>
                <a:latin typeface="OpenSans"/>
              </a:rPr>
              <a:t>Kubernetes</a:t>
            </a:r>
            <a:r>
              <a:rPr lang="zh-TW" altLang="en-US" b="0" i="0" dirty="0">
                <a:solidFill>
                  <a:srgbClr val="000000"/>
                </a:solidFill>
                <a:effectLst/>
                <a:latin typeface="OpenSans"/>
              </a:rPr>
              <a:t>、開發人員和運營商使用</a:t>
            </a:r>
            <a:r>
              <a:rPr lang="en-US" altLang="zh-TW" b="1" i="0" dirty="0">
                <a:solidFill>
                  <a:srgbClr val="000000"/>
                </a:solidFill>
                <a:effectLst/>
                <a:latin typeface="OpenSans"/>
              </a:rPr>
              <a:t>DevOps </a:t>
            </a:r>
            <a:r>
              <a:rPr lang="zh-TW" altLang="en-US" b="1" i="0" dirty="0">
                <a:solidFill>
                  <a:srgbClr val="000000"/>
                </a:solidFill>
                <a:effectLst/>
                <a:latin typeface="OpenSans"/>
              </a:rPr>
              <a:t>方法進行</a:t>
            </a:r>
            <a:r>
              <a:rPr lang="zh-TW" altLang="en-US" b="0" i="0" dirty="0">
                <a:solidFill>
                  <a:srgbClr val="000000"/>
                </a:solidFill>
                <a:effectLst/>
                <a:latin typeface="OpenSans"/>
              </a:rPr>
              <a:t>管理和</a:t>
            </a:r>
            <a:r>
              <a:rPr lang="zh-TW" altLang="en-US" b="1" i="0" dirty="0">
                <a:solidFill>
                  <a:srgbClr val="000000"/>
                </a:solidFill>
                <a:effectLst/>
                <a:latin typeface="OpenSans"/>
              </a:rPr>
              <a:t>編排</a:t>
            </a:r>
            <a:r>
              <a:rPr lang="zh-TW" altLang="en-US" b="0" i="0" dirty="0">
                <a:solidFill>
                  <a:srgbClr val="000000"/>
                </a:solidFill>
                <a:effectLst/>
                <a:latin typeface="OpenSans"/>
              </a:rPr>
              <a:t>。</a:t>
            </a:r>
          </a:p>
          <a:p>
            <a:endParaRPr lang="en-US" altLang="zh-TW" dirty="0"/>
          </a:p>
          <a:p>
            <a:r>
              <a:rPr lang="zh-TW" altLang="en-US" b="0" i="0" dirty="0">
                <a:solidFill>
                  <a:srgbClr val="222222"/>
                </a:solidFill>
                <a:effectLst/>
                <a:latin typeface="Spoqa Han Sans"/>
              </a:rPr>
              <a:t>軟體專案開發經驗的人來說，工作流程不外乎從理解業務目標開始，透過與業務需求單位的訪談，確定需求。需求確定後，以規格書 </a:t>
            </a:r>
            <a:r>
              <a:rPr lang="en-US" altLang="zh-TW" b="0" i="0" dirty="0">
                <a:solidFill>
                  <a:srgbClr val="222222"/>
                </a:solidFill>
                <a:effectLst/>
                <a:latin typeface="Spoqa Han Sans"/>
              </a:rPr>
              <a:t>(SPEC.) </a:t>
            </a:r>
            <a:r>
              <a:rPr lang="zh-TW" altLang="en-US" b="0" i="0" dirty="0">
                <a:solidFill>
                  <a:srgbClr val="222222"/>
                </a:solidFill>
                <a:effectLst/>
                <a:latin typeface="Spoqa Han Sans"/>
              </a:rPr>
              <a:t>的方式交付給開發單位，軟體開發人員應用軟體開發的技巧，將複雜的商業邏輯轉換成程式碼。在過程中，我們可以發現，軟體的複雜程度與專案的成敗有著高度密切關係。軟體設計就是嘗試將複雜的商業知識與流程，透過軟體開發人員有系統的方式轉換成容易理解與維護的程式碼，最終達到企業與組織的預期目標。</a:t>
            </a:r>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3</a:t>
            </a:fld>
            <a:endParaRPr lang="en-US" dirty="0"/>
          </a:p>
        </p:txBody>
      </p:sp>
    </p:spTree>
    <p:extLst>
      <p:ext uri="{BB962C8B-B14F-4D97-AF65-F5344CB8AC3E}">
        <p14:creationId xmlns:p14="http://schemas.microsoft.com/office/powerpoint/2010/main" val="3271107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12</a:t>
            </a:fld>
            <a:endParaRPr lang="en-US" dirty="0"/>
          </a:p>
        </p:txBody>
      </p:sp>
    </p:spTree>
    <p:extLst>
      <p:ext uri="{BB962C8B-B14F-4D97-AF65-F5344CB8AC3E}">
        <p14:creationId xmlns:p14="http://schemas.microsoft.com/office/powerpoint/2010/main" val="75337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13</a:t>
            </a:fld>
            <a:endParaRPr lang="en-US" dirty="0"/>
          </a:p>
        </p:txBody>
      </p:sp>
    </p:spTree>
    <p:extLst>
      <p:ext uri="{BB962C8B-B14F-4D97-AF65-F5344CB8AC3E}">
        <p14:creationId xmlns:p14="http://schemas.microsoft.com/office/powerpoint/2010/main" val="3191257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14</a:t>
            </a:fld>
            <a:endParaRPr lang="en-US" dirty="0"/>
          </a:p>
        </p:txBody>
      </p:sp>
    </p:spTree>
    <p:extLst>
      <p:ext uri="{BB962C8B-B14F-4D97-AF65-F5344CB8AC3E}">
        <p14:creationId xmlns:p14="http://schemas.microsoft.com/office/powerpoint/2010/main" val="4196084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15</a:t>
            </a:fld>
            <a:endParaRPr lang="en-US" dirty="0"/>
          </a:p>
        </p:txBody>
      </p:sp>
    </p:spTree>
    <p:extLst>
      <p:ext uri="{BB962C8B-B14F-4D97-AF65-F5344CB8AC3E}">
        <p14:creationId xmlns:p14="http://schemas.microsoft.com/office/powerpoint/2010/main" val="383433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16</a:t>
            </a:fld>
            <a:endParaRPr lang="en-US" dirty="0"/>
          </a:p>
        </p:txBody>
      </p:sp>
    </p:spTree>
    <p:extLst>
      <p:ext uri="{BB962C8B-B14F-4D97-AF65-F5344CB8AC3E}">
        <p14:creationId xmlns:p14="http://schemas.microsoft.com/office/powerpoint/2010/main" val="620727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17</a:t>
            </a:fld>
            <a:endParaRPr lang="en-US" dirty="0"/>
          </a:p>
        </p:txBody>
      </p:sp>
    </p:spTree>
    <p:extLst>
      <p:ext uri="{BB962C8B-B14F-4D97-AF65-F5344CB8AC3E}">
        <p14:creationId xmlns:p14="http://schemas.microsoft.com/office/powerpoint/2010/main" val="2260212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18</a:t>
            </a:fld>
            <a:endParaRPr lang="en-US" dirty="0"/>
          </a:p>
        </p:txBody>
      </p:sp>
    </p:spTree>
    <p:extLst>
      <p:ext uri="{BB962C8B-B14F-4D97-AF65-F5344CB8AC3E}">
        <p14:creationId xmlns:p14="http://schemas.microsoft.com/office/powerpoint/2010/main" val="4184737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19</a:t>
            </a:fld>
            <a:endParaRPr lang="en-US" dirty="0"/>
          </a:p>
        </p:txBody>
      </p:sp>
    </p:spTree>
    <p:extLst>
      <p:ext uri="{BB962C8B-B14F-4D97-AF65-F5344CB8AC3E}">
        <p14:creationId xmlns:p14="http://schemas.microsoft.com/office/powerpoint/2010/main" val="79795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20</a:t>
            </a:fld>
            <a:endParaRPr lang="en-US" dirty="0"/>
          </a:p>
        </p:txBody>
      </p:sp>
    </p:spTree>
    <p:extLst>
      <p:ext uri="{BB962C8B-B14F-4D97-AF65-F5344CB8AC3E}">
        <p14:creationId xmlns:p14="http://schemas.microsoft.com/office/powerpoint/2010/main" val="3462372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21</a:t>
            </a:fld>
            <a:endParaRPr lang="en-US" dirty="0"/>
          </a:p>
        </p:txBody>
      </p:sp>
    </p:spTree>
    <p:extLst>
      <p:ext uri="{BB962C8B-B14F-4D97-AF65-F5344CB8AC3E}">
        <p14:creationId xmlns:p14="http://schemas.microsoft.com/office/powerpoint/2010/main" val="711697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r>
              <a:rPr lang="en-US" altLang="zh-TW" b="1" i="0" dirty="0">
                <a:solidFill>
                  <a:srgbClr val="000000"/>
                </a:solidFill>
                <a:effectLst/>
                <a:latin typeface="OpenSans"/>
              </a:rPr>
              <a:t>80 </a:t>
            </a:r>
            <a:r>
              <a:rPr lang="zh-TW" altLang="en-US" b="1" i="0" dirty="0">
                <a:solidFill>
                  <a:srgbClr val="000000"/>
                </a:solidFill>
                <a:effectLst/>
                <a:latin typeface="OpenSans"/>
              </a:rPr>
              <a:t>年代至 </a:t>
            </a:r>
            <a:r>
              <a:rPr lang="en-US" altLang="zh-TW" b="1" i="0" dirty="0">
                <a:solidFill>
                  <a:srgbClr val="000000"/>
                </a:solidFill>
                <a:effectLst/>
                <a:latin typeface="OpenSans"/>
              </a:rPr>
              <a:t>90 </a:t>
            </a:r>
            <a:r>
              <a:rPr lang="zh-TW" altLang="en-US" b="1" i="0" dirty="0">
                <a:solidFill>
                  <a:srgbClr val="000000"/>
                </a:solidFill>
                <a:effectLst/>
                <a:latin typeface="OpenSans"/>
              </a:rPr>
              <a:t>年代中期：</a:t>
            </a:r>
            <a:r>
              <a:rPr lang="zh-TW" altLang="en-US" b="0" i="0" dirty="0">
                <a:solidFill>
                  <a:srgbClr val="000000"/>
                </a:solidFill>
                <a:effectLst/>
                <a:latin typeface="OpenSans"/>
              </a:rPr>
              <a:t>使用傳統</a:t>
            </a:r>
            <a:r>
              <a:rPr lang="zh-TW" altLang="en-US" b="1" i="0" dirty="0">
                <a:solidFill>
                  <a:srgbClr val="000000"/>
                </a:solidFill>
                <a:effectLst/>
                <a:latin typeface="OpenSans"/>
              </a:rPr>
              <a:t>瀑布</a:t>
            </a:r>
            <a:r>
              <a:rPr lang="zh-TW" altLang="en-US" b="0" i="0" dirty="0">
                <a:solidFill>
                  <a:srgbClr val="000000"/>
                </a:solidFill>
                <a:effectLst/>
                <a:latin typeface="OpenSans"/>
              </a:rPr>
              <a:t>方法開發的具有物理服務器、運行</a:t>
            </a:r>
            <a:r>
              <a:rPr lang="zh-TW" altLang="en-US" b="1" i="0" dirty="0">
                <a:solidFill>
                  <a:srgbClr val="000000"/>
                </a:solidFill>
                <a:effectLst/>
                <a:latin typeface="OpenSans"/>
              </a:rPr>
              <a:t>單體應用程序的</a:t>
            </a:r>
            <a:r>
              <a:rPr lang="zh-TW" altLang="en-US" b="0" i="0" dirty="0">
                <a:solidFill>
                  <a:srgbClr val="000000"/>
                </a:solidFill>
                <a:effectLst/>
                <a:latin typeface="OpenSans"/>
              </a:rPr>
              <a:t>數據中心。</a:t>
            </a:r>
          </a:p>
          <a:p>
            <a:pPr algn="l">
              <a:buFont typeface="Arial" panose="020B0604020202020204" pitchFamily="34" charset="0"/>
              <a:buChar char="•"/>
            </a:pPr>
            <a:r>
              <a:rPr lang="en-US" altLang="zh-TW" b="1" i="0" dirty="0">
                <a:solidFill>
                  <a:srgbClr val="000000"/>
                </a:solidFill>
                <a:effectLst/>
                <a:latin typeface="OpenSans"/>
              </a:rPr>
              <a:t>90 </a:t>
            </a:r>
            <a:r>
              <a:rPr lang="zh-TW" altLang="en-US" b="1" i="0" dirty="0">
                <a:solidFill>
                  <a:srgbClr val="000000"/>
                </a:solidFill>
                <a:effectLst/>
                <a:latin typeface="OpenSans"/>
              </a:rPr>
              <a:t>年代末至 </a:t>
            </a:r>
            <a:r>
              <a:rPr lang="en-US" altLang="zh-TW" b="1" i="0" dirty="0">
                <a:solidFill>
                  <a:srgbClr val="000000"/>
                </a:solidFill>
                <a:effectLst/>
                <a:latin typeface="OpenSans"/>
              </a:rPr>
              <a:t>00 </a:t>
            </a:r>
            <a:r>
              <a:rPr lang="zh-TW" altLang="en-US" b="1" i="0" dirty="0">
                <a:solidFill>
                  <a:srgbClr val="000000"/>
                </a:solidFill>
                <a:effectLst/>
                <a:latin typeface="OpenSans"/>
              </a:rPr>
              <a:t>年代後期：</a:t>
            </a:r>
            <a:r>
              <a:rPr lang="zh-TW" altLang="en-US" b="0" i="0" dirty="0">
                <a:solidFill>
                  <a:srgbClr val="000000"/>
                </a:solidFill>
                <a:effectLst/>
                <a:latin typeface="OpenSans"/>
              </a:rPr>
              <a:t>運行 </a:t>
            </a:r>
            <a:r>
              <a:rPr lang="en-US" altLang="zh-TW" b="0" i="0" dirty="0">
                <a:solidFill>
                  <a:srgbClr val="000000"/>
                </a:solidFill>
                <a:effectLst/>
                <a:latin typeface="OpenSans"/>
              </a:rPr>
              <a:t>Unix/Linux </a:t>
            </a:r>
            <a:r>
              <a:rPr lang="zh-TW" altLang="en-US" b="0" i="0" dirty="0">
                <a:solidFill>
                  <a:srgbClr val="000000"/>
                </a:solidFill>
                <a:effectLst/>
                <a:latin typeface="OpenSans"/>
              </a:rPr>
              <a:t>服務器的數據中心和託管服務提供商，虛擬化（</a:t>
            </a:r>
            <a:r>
              <a:rPr lang="en-US" altLang="zh-TW" b="0" i="0" dirty="0">
                <a:solidFill>
                  <a:srgbClr val="000000"/>
                </a:solidFill>
                <a:effectLst/>
                <a:latin typeface="OpenSans"/>
              </a:rPr>
              <a:t>VMWare</a:t>
            </a:r>
            <a:r>
              <a:rPr lang="zh-TW" altLang="en-US" b="0" i="0" dirty="0">
                <a:solidFill>
                  <a:srgbClr val="000000"/>
                </a:solidFill>
                <a:effectLst/>
                <a:latin typeface="OpenSans"/>
              </a:rPr>
              <a:t>、</a:t>
            </a:r>
            <a:r>
              <a:rPr lang="en-US" altLang="zh-TW" b="0" i="0" dirty="0">
                <a:solidFill>
                  <a:srgbClr val="000000"/>
                </a:solidFill>
                <a:effectLst/>
                <a:latin typeface="OpenSans"/>
              </a:rPr>
              <a:t>KVM</a:t>
            </a:r>
            <a:r>
              <a:rPr lang="zh-TW" altLang="en-US" b="0" i="0" dirty="0">
                <a:solidFill>
                  <a:srgbClr val="000000"/>
                </a:solidFill>
                <a:effectLst/>
                <a:latin typeface="OpenSans"/>
              </a:rPr>
              <a:t>）的出現，運行使用敏捷方法開發的</a:t>
            </a:r>
            <a:r>
              <a:rPr lang="en-US" altLang="zh-TW" b="1" i="0" dirty="0">
                <a:solidFill>
                  <a:srgbClr val="000000"/>
                </a:solidFill>
                <a:effectLst/>
                <a:latin typeface="OpenSans"/>
              </a:rPr>
              <a:t>n </a:t>
            </a:r>
            <a:r>
              <a:rPr lang="zh-TW" altLang="en-US" b="1" i="0" dirty="0">
                <a:solidFill>
                  <a:srgbClr val="000000"/>
                </a:solidFill>
                <a:effectLst/>
                <a:latin typeface="OpenSans"/>
              </a:rPr>
              <a:t>層應用程序</a:t>
            </a:r>
            <a:r>
              <a:rPr lang="zh-TW" altLang="en-US" b="0" i="0" dirty="0">
                <a:solidFill>
                  <a:srgbClr val="000000"/>
                </a:solidFill>
                <a:effectLst/>
                <a:latin typeface="OpenSans"/>
              </a:rPr>
              <a:t>。</a:t>
            </a:r>
          </a:p>
          <a:p>
            <a:pPr algn="l">
              <a:buFont typeface="Arial" panose="020B0604020202020204" pitchFamily="34" charset="0"/>
              <a:buChar char="•"/>
            </a:pPr>
            <a:r>
              <a:rPr lang="en-US" altLang="zh-TW" b="1" i="0" dirty="0">
                <a:solidFill>
                  <a:srgbClr val="000000"/>
                </a:solidFill>
                <a:effectLst/>
                <a:latin typeface="OpenSans"/>
              </a:rPr>
              <a:t>~ 2010 – </a:t>
            </a:r>
            <a:r>
              <a:rPr lang="zh-TW" altLang="en-US" b="1" i="0" dirty="0">
                <a:solidFill>
                  <a:srgbClr val="000000"/>
                </a:solidFill>
                <a:effectLst/>
                <a:latin typeface="OpenSans"/>
              </a:rPr>
              <a:t>現在：</a:t>
            </a:r>
            <a:r>
              <a:rPr lang="zh-TW" altLang="en-US" b="0" i="0" dirty="0">
                <a:solidFill>
                  <a:srgbClr val="000000"/>
                </a:solidFill>
                <a:effectLst/>
                <a:latin typeface="OpenSans"/>
              </a:rPr>
              <a:t>雲越來越多地取代數據中心和託管，將應用程序分解為</a:t>
            </a:r>
            <a:r>
              <a:rPr lang="zh-TW" altLang="en-US" b="1" i="0" dirty="0">
                <a:solidFill>
                  <a:srgbClr val="000000"/>
                </a:solidFill>
                <a:effectLst/>
                <a:latin typeface="OpenSans"/>
              </a:rPr>
              <a:t>微服務</a:t>
            </a:r>
            <a:r>
              <a:rPr lang="zh-TW" altLang="en-US" b="0" i="0" dirty="0">
                <a:solidFill>
                  <a:srgbClr val="000000"/>
                </a:solidFill>
                <a:effectLst/>
                <a:latin typeface="OpenSans"/>
              </a:rPr>
              <a:t>，在容器基礎設施上運行，由 </a:t>
            </a:r>
            <a:r>
              <a:rPr lang="en-US" altLang="zh-TW" b="0" i="0" dirty="0">
                <a:solidFill>
                  <a:srgbClr val="000000"/>
                </a:solidFill>
                <a:effectLst/>
                <a:latin typeface="OpenSans"/>
              </a:rPr>
              <a:t>Kubernetes</a:t>
            </a:r>
            <a:r>
              <a:rPr lang="zh-TW" altLang="en-US" b="0" i="0" dirty="0">
                <a:solidFill>
                  <a:srgbClr val="000000"/>
                </a:solidFill>
                <a:effectLst/>
                <a:latin typeface="OpenSans"/>
              </a:rPr>
              <a:t>、開發人員和運營商使用</a:t>
            </a:r>
            <a:r>
              <a:rPr lang="en-US" altLang="zh-TW" b="1" i="0" dirty="0">
                <a:solidFill>
                  <a:srgbClr val="000000"/>
                </a:solidFill>
                <a:effectLst/>
                <a:latin typeface="OpenSans"/>
              </a:rPr>
              <a:t>DevOps </a:t>
            </a:r>
            <a:r>
              <a:rPr lang="zh-TW" altLang="en-US" b="1" i="0" dirty="0">
                <a:solidFill>
                  <a:srgbClr val="000000"/>
                </a:solidFill>
                <a:effectLst/>
                <a:latin typeface="OpenSans"/>
              </a:rPr>
              <a:t>方法進行</a:t>
            </a:r>
            <a:r>
              <a:rPr lang="zh-TW" altLang="en-US" b="0" i="0" dirty="0">
                <a:solidFill>
                  <a:srgbClr val="000000"/>
                </a:solidFill>
                <a:effectLst/>
                <a:latin typeface="OpenSans"/>
              </a:rPr>
              <a:t>管理和</a:t>
            </a:r>
            <a:r>
              <a:rPr lang="zh-TW" altLang="en-US" b="1" i="0" dirty="0">
                <a:solidFill>
                  <a:srgbClr val="000000"/>
                </a:solidFill>
                <a:effectLst/>
                <a:latin typeface="OpenSans"/>
              </a:rPr>
              <a:t>編排</a:t>
            </a:r>
            <a:r>
              <a:rPr lang="zh-TW" altLang="en-US" b="0" i="0" dirty="0">
                <a:solidFill>
                  <a:srgbClr val="000000"/>
                </a:solidFill>
                <a:effectLst/>
                <a:latin typeface="OpenSans"/>
              </a:rPr>
              <a:t>。</a:t>
            </a:r>
          </a:p>
          <a:p>
            <a:endParaRPr lang="en-US" altLang="zh-TW" dirty="0"/>
          </a:p>
          <a:p>
            <a:r>
              <a:rPr lang="zh-TW" altLang="en-US" b="0" i="0" dirty="0">
                <a:solidFill>
                  <a:srgbClr val="222222"/>
                </a:solidFill>
                <a:effectLst/>
                <a:latin typeface="Spoqa Han Sans"/>
              </a:rPr>
              <a:t>軟體專案開發經驗的人來說，工作流程不外乎從理解業務目標開始，透過與業務需求單位的訪談，確定需求。需求確定後，以規格書 </a:t>
            </a:r>
            <a:r>
              <a:rPr lang="en-US" altLang="zh-TW" b="0" i="0" dirty="0">
                <a:solidFill>
                  <a:srgbClr val="222222"/>
                </a:solidFill>
                <a:effectLst/>
                <a:latin typeface="Spoqa Han Sans"/>
              </a:rPr>
              <a:t>(SPEC.) </a:t>
            </a:r>
            <a:r>
              <a:rPr lang="zh-TW" altLang="en-US" b="0" i="0" dirty="0">
                <a:solidFill>
                  <a:srgbClr val="222222"/>
                </a:solidFill>
                <a:effectLst/>
                <a:latin typeface="Spoqa Han Sans"/>
              </a:rPr>
              <a:t>的方式交付給開發單位，軟體開發人員應用軟體開發的技巧，將複雜的商業邏輯轉換成程式碼。在過程中，我們可以發現，軟體的複雜程度與專案的成敗有著高度密切關係。軟體設計就是嘗試將複雜的商業知識與流程，透過軟體開發人員有系統的方式轉換成容易理解與維護的程式碼，最終達到企業與組織的預期目標。</a:t>
            </a:r>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4</a:t>
            </a:fld>
            <a:endParaRPr lang="en-US" dirty="0"/>
          </a:p>
        </p:txBody>
      </p:sp>
    </p:spTree>
    <p:extLst>
      <p:ext uri="{BB962C8B-B14F-4D97-AF65-F5344CB8AC3E}">
        <p14:creationId xmlns:p14="http://schemas.microsoft.com/office/powerpoint/2010/main" val="2277649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r>
              <a:rPr lang="en-US" altLang="zh-TW" b="1" i="0" dirty="0">
                <a:solidFill>
                  <a:srgbClr val="000000"/>
                </a:solidFill>
                <a:effectLst/>
                <a:latin typeface="OpenSans"/>
              </a:rPr>
              <a:t>80 </a:t>
            </a:r>
            <a:r>
              <a:rPr lang="zh-TW" altLang="en-US" b="1" i="0" dirty="0">
                <a:solidFill>
                  <a:srgbClr val="000000"/>
                </a:solidFill>
                <a:effectLst/>
                <a:latin typeface="OpenSans"/>
              </a:rPr>
              <a:t>年代至 </a:t>
            </a:r>
            <a:r>
              <a:rPr lang="en-US" altLang="zh-TW" b="1" i="0" dirty="0">
                <a:solidFill>
                  <a:srgbClr val="000000"/>
                </a:solidFill>
                <a:effectLst/>
                <a:latin typeface="OpenSans"/>
              </a:rPr>
              <a:t>90 </a:t>
            </a:r>
            <a:r>
              <a:rPr lang="zh-TW" altLang="en-US" b="1" i="0" dirty="0">
                <a:solidFill>
                  <a:srgbClr val="000000"/>
                </a:solidFill>
                <a:effectLst/>
                <a:latin typeface="OpenSans"/>
              </a:rPr>
              <a:t>年代中期：</a:t>
            </a:r>
            <a:r>
              <a:rPr lang="zh-TW" altLang="en-US" b="0" i="0" dirty="0">
                <a:solidFill>
                  <a:srgbClr val="000000"/>
                </a:solidFill>
                <a:effectLst/>
                <a:latin typeface="OpenSans"/>
              </a:rPr>
              <a:t>使用傳統</a:t>
            </a:r>
            <a:r>
              <a:rPr lang="zh-TW" altLang="en-US" b="1" i="0" dirty="0">
                <a:solidFill>
                  <a:srgbClr val="000000"/>
                </a:solidFill>
                <a:effectLst/>
                <a:latin typeface="OpenSans"/>
              </a:rPr>
              <a:t>瀑布</a:t>
            </a:r>
            <a:r>
              <a:rPr lang="zh-TW" altLang="en-US" b="0" i="0" dirty="0">
                <a:solidFill>
                  <a:srgbClr val="000000"/>
                </a:solidFill>
                <a:effectLst/>
                <a:latin typeface="OpenSans"/>
              </a:rPr>
              <a:t>方法開發的具有物理服務器、運行</a:t>
            </a:r>
            <a:r>
              <a:rPr lang="zh-TW" altLang="en-US" b="1" i="0" dirty="0">
                <a:solidFill>
                  <a:srgbClr val="000000"/>
                </a:solidFill>
                <a:effectLst/>
                <a:latin typeface="OpenSans"/>
              </a:rPr>
              <a:t>單體應用程序的</a:t>
            </a:r>
            <a:r>
              <a:rPr lang="zh-TW" altLang="en-US" b="0" i="0" dirty="0">
                <a:solidFill>
                  <a:srgbClr val="000000"/>
                </a:solidFill>
                <a:effectLst/>
                <a:latin typeface="OpenSans"/>
              </a:rPr>
              <a:t>數據中心。</a:t>
            </a:r>
          </a:p>
          <a:p>
            <a:pPr algn="l">
              <a:buFont typeface="Arial" panose="020B0604020202020204" pitchFamily="34" charset="0"/>
              <a:buChar char="•"/>
            </a:pPr>
            <a:r>
              <a:rPr lang="en-US" altLang="zh-TW" b="1" i="0" dirty="0">
                <a:solidFill>
                  <a:srgbClr val="000000"/>
                </a:solidFill>
                <a:effectLst/>
                <a:latin typeface="OpenSans"/>
              </a:rPr>
              <a:t>90 </a:t>
            </a:r>
            <a:r>
              <a:rPr lang="zh-TW" altLang="en-US" b="1" i="0" dirty="0">
                <a:solidFill>
                  <a:srgbClr val="000000"/>
                </a:solidFill>
                <a:effectLst/>
                <a:latin typeface="OpenSans"/>
              </a:rPr>
              <a:t>年代末至 </a:t>
            </a:r>
            <a:r>
              <a:rPr lang="en-US" altLang="zh-TW" b="1" i="0" dirty="0">
                <a:solidFill>
                  <a:srgbClr val="000000"/>
                </a:solidFill>
                <a:effectLst/>
                <a:latin typeface="OpenSans"/>
              </a:rPr>
              <a:t>00 </a:t>
            </a:r>
            <a:r>
              <a:rPr lang="zh-TW" altLang="en-US" b="1" i="0" dirty="0">
                <a:solidFill>
                  <a:srgbClr val="000000"/>
                </a:solidFill>
                <a:effectLst/>
                <a:latin typeface="OpenSans"/>
              </a:rPr>
              <a:t>年代後期：</a:t>
            </a:r>
            <a:r>
              <a:rPr lang="zh-TW" altLang="en-US" b="0" i="0" dirty="0">
                <a:solidFill>
                  <a:srgbClr val="000000"/>
                </a:solidFill>
                <a:effectLst/>
                <a:latin typeface="OpenSans"/>
              </a:rPr>
              <a:t>運行 </a:t>
            </a:r>
            <a:r>
              <a:rPr lang="en-US" altLang="zh-TW" b="0" i="0" dirty="0">
                <a:solidFill>
                  <a:srgbClr val="000000"/>
                </a:solidFill>
                <a:effectLst/>
                <a:latin typeface="OpenSans"/>
              </a:rPr>
              <a:t>Unix/Linux </a:t>
            </a:r>
            <a:r>
              <a:rPr lang="zh-TW" altLang="en-US" b="0" i="0" dirty="0">
                <a:solidFill>
                  <a:srgbClr val="000000"/>
                </a:solidFill>
                <a:effectLst/>
                <a:latin typeface="OpenSans"/>
              </a:rPr>
              <a:t>服務器的數據中心和託管服務提供商，虛擬化（</a:t>
            </a:r>
            <a:r>
              <a:rPr lang="en-US" altLang="zh-TW" b="0" i="0" dirty="0">
                <a:solidFill>
                  <a:srgbClr val="000000"/>
                </a:solidFill>
                <a:effectLst/>
                <a:latin typeface="OpenSans"/>
              </a:rPr>
              <a:t>VMWare</a:t>
            </a:r>
            <a:r>
              <a:rPr lang="zh-TW" altLang="en-US" b="0" i="0" dirty="0">
                <a:solidFill>
                  <a:srgbClr val="000000"/>
                </a:solidFill>
                <a:effectLst/>
                <a:latin typeface="OpenSans"/>
              </a:rPr>
              <a:t>、</a:t>
            </a:r>
            <a:r>
              <a:rPr lang="en-US" altLang="zh-TW" b="0" i="0" dirty="0">
                <a:solidFill>
                  <a:srgbClr val="000000"/>
                </a:solidFill>
                <a:effectLst/>
                <a:latin typeface="OpenSans"/>
              </a:rPr>
              <a:t>KVM</a:t>
            </a:r>
            <a:r>
              <a:rPr lang="zh-TW" altLang="en-US" b="0" i="0" dirty="0">
                <a:solidFill>
                  <a:srgbClr val="000000"/>
                </a:solidFill>
                <a:effectLst/>
                <a:latin typeface="OpenSans"/>
              </a:rPr>
              <a:t>）的出現，運行使用敏捷方法開發的</a:t>
            </a:r>
            <a:r>
              <a:rPr lang="en-US" altLang="zh-TW" b="1" i="0" dirty="0">
                <a:solidFill>
                  <a:srgbClr val="000000"/>
                </a:solidFill>
                <a:effectLst/>
                <a:latin typeface="OpenSans"/>
              </a:rPr>
              <a:t>n </a:t>
            </a:r>
            <a:r>
              <a:rPr lang="zh-TW" altLang="en-US" b="1" i="0" dirty="0">
                <a:solidFill>
                  <a:srgbClr val="000000"/>
                </a:solidFill>
                <a:effectLst/>
                <a:latin typeface="OpenSans"/>
              </a:rPr>
              <a:t>層應用程序</a:t>
            </a:r>
            <a:r>
              <a:rPr lang="zh-TW" altLang="en-US" b="0" i="0" dirty="0">
                <a:solidFill>
                  <a:srgbClr val="000000"/>
                </a:solidFill>
                <a:effectLst/>
                <a:latin typeface="OpenSans"/>
              </a:rPr>
              <a:t>。</a:t>
            </a:r>
          </a:p>
          <a:p>
            <a:pPr algn="l">
              <a:buFont typeface="Arial" panose="020B0604020202020204" pitchFamily="34" charset="0"/>
              <a:buChar char="•"/>
            </a:pPr>
            <a:r>
              <a:rPr lang="en-US" altLang="zh-TW" b="1" i="0" dirty="0">
                <a:solidFill>
                  <a:srgbClr val="000000"/>
                </a:solidFill>
                <a:effectLst/>
                <a:latin typeface="OpenSans"/>
              </a:rPr>
              <a:t>~ 2010 – </a:t>
            </a:r>
            <a:r>
              <a:rPr lang="zh-TW" altLang="en-US" b="1" i="0" dirty="0">
                <a:solidFill>
                  <a:srgbClr val="000000"/>
                </a:solidFill>
                <a:effectLst/>
                <a:latin typeface="OpenSans"/>
              </a:rPr>
              <a:t>現在：</a:t>
            </a:r>
            <a:r>
              <a:rPr lang="zh-TW" altLang="en-US" b="0" i="0" dirty="0">
                <a:solidFill>
                  <a:srgbClr val="000000"/>
                </a:solidFill>
                <a:effectLst/>
                <a:latin typeface="OpenSans"/>
              </a:rPr>
              <a:t>雲越來越多地取代數據中心和託管，將應用程序分解為</a:t>
            </a:r>
            <a:r>
              <a:rPr lang="zh-TW" altLang="en-US" b="1" i="0" dirty="0">
                <a:solidFill>
                  <a:srgbClr val="000000"/>
                </a:solidFill>
                <a:effectLst/>
                <a:latin typeface="OpenSans"/>
              </a:rPr>
              <a:t>微服務</a:t>
            </a:r>
            <a:r>
              <a:rPr lang="zh-TW" altLang="en-US" b="0" i="0" dirty="0">
                <a:solidFill>
                  <a:srgbClr val="000000"/>
                </a:solidFill>
                <a:effectLst/>
                <a:latin typeface="OpenSans"/>
              </a:rPr>
              <a:t>，在容器基礎設施上運行，由 </a:t>
            </a:r>
            <a:r>
              <a:rPr lang="en-US" altLang="zh-TW" b="0" i="0" dirty="0">
                <a:solidFill>
                  <a:srgbClr val="000000"/>
                </a:solidFill>
                <a:effectLst/>
                <a:latin typeface="OpenSans"/>
              </a:rPr>
              <a:t>Kubernetes</a:t>
            </a:r>
            <a:r>
              <a:rPr lang="zh-TW" altLang="en-US" b="0" i="0" dirty="0">
                <a:solidFill>
                  <a:srgbClr val="000000"/>
                </a:solidFill>
                <a:effectLst/>
                <a:latin typeface="OpenSans"/>
              </a:rPr>
              <a:t>、開發人員和運營商使用</a:t>
            </a:r>
            <a:r>
              <a:rPr lang="en-US" altLang="zh-TW" b="1" i="0" dirty="0">
                <a:solidFill>
                  <a:srgbClr val="000000"/>
                </a:solidFill>
                <a:effectLst/>
                <a:latin typeface="OpenSans"/>
              </a:rPr>
              <a:t>DevOps </a:t>
            </a:r>
            <a:r>
              <a:rPr lang="zh-TW" altLang="en-US" b="1" i="0" dirty="0">
                <a:solidFill>
                  <a:srgbClr val="000000"/>
                </a:solidFill>
                <a:effectLst/>
                <a:latin typeface="OpenSans"/>
              </a:rPr>
              <a:t>方法進行</a:t>
            </a:r>
            <a:r>
              <a:rPr lang="zh-TW" altLang="en-US" b="0" i="0" dirty="0">
                <a:solidFill>
                  <a:srgbClr val="000000"/>
                </a:solidFill>
                <a:effectLst/>
                <a:latin typeface="OpenSans"/>
              </a:rPr>
              <a:t>管理和</a:t>
            </a:r>
            <a:r>
              <a:rPr lang="zh-TW" altLang="en-US" b="1" i="0" dirty="0">
                <a:solidFill>
                  <a:srgbClr val="000000"/>
                </a:solidFill>
                <a:effectLst/>
                <a:latin typeface="OpenSans"/>
              </a:rPr>
              <a:t>編排</a:t>
            </a:r>
            <a:r>
              <a:rPr lang="zh-TW" altLang="en-US" b="0" i="0" dirty="0">
                <a:solidFill>
                  <a:srgbClr val="000000"/>
                </a:solidFill>
                <a:effectLst/>
                <a:latin typeface="OpenSans"/>
              </a:rPr>
              <a:t>。</a:t>
            </a:r>
          </a:p>
          <a:p>
            <a:endParaRPr lang="en-US" altLang="zh-TW" dirty="0"/>
          </a:p>
          <a:p>
            <a:r>
              <a:rPr lang="zh-TW" altLang="en-US" b="0" i="0" dirty="0">
                <a:solidFill>
                  <a:srgbClr val="222222"/>
                </a:solidFill>
                <a:effectLst/>
                <a:latin typeface="Spoqa Han Sans"/>
              </a:rPr>
              <a:t>軟體專案開發經驗的人來說，工作流程不外乎從理解業務目標開始，透過與業務需求單位的訪談，確定需求。需求確定後，以規格書 </a:t>
            </a:r>
            <a:r>
              <a:rPr lang="en-US" altLang="zh-TW" b="0" i="0" dirty="0">
                <a:solidFill>
                  <a:srgbClr val="222222"/>
                </a:solidFill>
                <a:effectLst/>
                <a:latin typeface="Spoqa Han Sans"/>
              </a:rPr>
              <a:t>(SPEC.) </a:t>
            </a:r>
            <a:r>
              <a:rPr lang="zh-TW" altLang="en-US" b="0" i="0" dirty="0">
                <a:solidFill>
                  <a:srgbClr val="222222"/>
                </a:solidFill>
                <a:effectLst/>
                <a:latin typeface="Spoqa Han Sans"/>
              </a:rPr>
              <a:t>的方式交付給開發單位，軟體開發人員應用軟體開發的技巧，將複雜的商業邏輯轉換成程式碼。在過程中，我們可以發現，軟體的複雜程度與專案的成敗有著高度密切關係。軟體設計就是嘗試將複雜的商業知識與流程，透過軟體開發人員有系統的方式轉換成容易理解與維護的程式碼，最終達到企業與組織的預期目標。</a:t>
            </a:r>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22</a:t>
            </a:fld>
            <a:endParaRPr lang="en-US" dirty="0"/>
          </a:p>
        </p:txBody>
      </p:sp>
    </p:spTree>
    <p:extLst>
      <p:ext uri="{BB962C8B-B14F-4D97-AF65-F5344CB8AC3E}">
        <p14:creationId xmlns:p14="http://schemas.microsoft.com/office/powerpoint/2010/main" val="3149214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r>
              <a:rPr lang="en-US" altLang="zh-TW" b="1" i="0" dirty="0">
                <a:solidFill>
                  <a:srgbClr val="000000"/>
                </a:solidFill>
                <a:effectLst/>
                <a:latin typeface="OpenSans"/>
              </a:rPr>
              <a:t>80 </a:t>
            </a:r>
            <a:r>
              <a:rPr lang="zh-TW" altLang="en-US" b="1" i="0" dirty="0">
                <a:solidFill>
                  <a:srgbClr val="000000"/>
                </a:solidFill>
                <a:effectLst/>
                <a:latin typeface="OpenSans"/>
              </a:rPr>
              <a:t>年代至 </a:t>
            </a:r>
            <a:r>
              <a:rPr lang="en-US" altLang="zh-TW" b="1" i="0" dirty="0">
                <a:solidFill>
                  <a:srgbClr val="000000"/>
                </a:solidFill>
                <a:effectLst/>
                <a:latin typeface="OpenSans"/>
              </a:rPr>
              <a:t>90 </a:t>
            </a:r>
            <a:r>
              <a:rPr lang="zh-TW" altLang="en-US" b="1" i="0" dirty="0">
                <a:solidFill>
                  <a:srgbClr val="000000"/>
                </a:solidFill>
                <a:effectLst/>
                <a:latin typeface="OpenSans"/>
              </a:rPr>
              <a:t>年代中期：</a:t>
            </a:r>
            <a:r>
              <a:rPr lang="zh-TW" altLang="en-US" b="0" i="0" dirty="0">
                <a:solidFill>
                  <a:srgbClr val="000000"/>
                </a:solidFill>
                <a:effectLst/>
                <a:latin typeface="OpenSans"/>
              </a:rPr>
              <a:t>使用傳統</a:t>
            </a:r>
            <a:r>
              <a:rPr lang="zh-TW" altLang="en-US" b="1" i="0" dirty="0">
                <a:solidFill>
                  <a:srgbClr val="000000"/>
                </a:solidFill>
                <a:effectLst/>
                <a:latin typeface="OpenSans"/>
              </a:rPr>
              <a:t>瀑布</a:t>
            </a:r>
            <a:r>
              <a:rPr lang="zh-TW" altLang="en-US" b="0" i="0" dirty="0">
                <a:solidFill>
                  <a:srgbClr val="000000"/>
                </a:solidFill>
                <a:effectLst/>
                <a:latin typeface="OpenSans"/>
              </a:rPr>
              <a:t>方法開發的具有物理服務器、運行</a:t>
            </a:r>
            <a:r>
              <a:rPr lang="zh-TW" altLang="en-US" b="1" i="0" dirty="0">
                <a:solidFill>
                  <a:srgbClr val="000000"/>
                </a:solidFill>
                <a:effectLst/>
                <a:latin typeface="OpenSans"/>
              </a:rPr>
              <a:t>單體應用程序的</a:t>
            </a:r>
            <a:r>
              <a:rPr lang="zh-TW" altLang="en-US" b="0" i="0" dirty="0">
                <a:solidFill>
                  <a:srgbClr val="000000"/>
                </a:solidFill>
                <a:effectLst/>
                <a:latin typeface="OpenSans"/>
              </a:rPr>
              <a:t>數據中心。</a:t>
            </a:r>
          </a:p>
          <a:p>
            <a:pPr algn="l">
              <a:buFont typeface="Arial" panose="020B0604020202020204" pitchFamily="34" charset="0"/>
              <a:buChar char="•"/>
            </a:pPr>
            <a:r>
              <a:rPr lang="en-US" altLang="zh-TW" b="1" i="0" dirty="0">
                <a:solidFill>
                  <a:srgbClr val="000000"/>
                </a:solidFill>
                <a:effectLst/>
                <a:latin typeface="OpenSans"/>
              </a:rPr>
              <a:t>90 </a:t>
            </a:r>
            <a:r>
              <a:rPr lang="zh-TW" altLang="en-US" b="1" i="0" dirty="0">
                <a:solidFill>
                  <a:srgbClr val="000000"/>
                </a:solidFill>
                <a:effectLst/>
                <a:latin typeface="OpenSans"/>
              </a:rPr>
              <a:t>年代末至 </a:t>
            </a:r>
            <a:r>
              <a:rPr lang="en-US" altLang="zh-TW" b="1" i="0" dirty="0">
                <a:solidFill>
                  <a:srgbClr val="000000"/>
                </a:solidFill>
                <a:effectLst/>
                <a:latin typeface="OpenSans"/>
              </a:rPr>
              <a:t>00 </a:t>
            </a:r>
            <a:r>
              <a:rPr lang="zh-TW" altLang="en-US" b="1" i="0" dirty="0">
                <a:solidFill>
                  <a:srgbClr val="000000"/>
                </a:solidFill>
                <a:effectLst/>
                <a:latin typeface="OpenSans"/>
              </a:rPr>
              <a:t>年代後期：</a:t>
            </a:r>
            <a:r>
              <a:rPr lang="zh-TW" altLang="en-US" b="0" i="0" dirty="0">
                <a:solidFill>
                  <a:srgbClr val="000000"/>
                </a:solidFill>
                <a:effectLst/>
                <a:latin typeface="OpenSans"/>
              </a:rPr>
              <a:t>運行 </a:t>
            </a:r>
            <a:r>
              <a:rPr lang="en-US" altLang="zh-TW" b="0" i="0" dirty="0">
                <a:solidFill>
                  <a:srgbClr val="000000"/>
                </a:solidFill>
                <a:effectLst/>
                <a:latin typeface="OpenSans"/>
              </a:rPr>
              <a:t>Unix/Linux </a:t>
            </a:r>
            <a:r>
              <a:rPr lang="zh-TW" altLang="en-US" b="0" i="0" dirty="0">
                <a:solidFill>
                  <a:srgbClr val="000000"/>
                </a:solidFill>
                <a:effectLst/>
                <a:latin typeface="OpenSans"/>
              </a:rPr>
              <a:t>服務器的數據中心和託管服務提供商，虛擬化（</a:t>
            </a:r>
            <a:r>
              <a:rPr lang="en-US" altLang="zh-TW" b="0" i="0" dirty="0">
                <a:solidFill>
                  <a:srgbClr val="000000"/>
                </a:solidFill>
                <a:effectLst/>
                <a:latin typeface="OpenSans"/>
              </a:rPr>
              <a:t>VMWare</a:t>
            </a:r>
            <a:r>
              <a:rPr lang="zh-TW" altLang="en-US" b="0" i="0" dirty="0">
                <a:solidFill>
                  <a:srgbClr val="000000"/>
                </a:solidFill>
                <a:effectLst/>
                <a:latin typeface="OpenSans"/>
              </a:rPr>
              <a:t>、</a:t>
            </a:r>
            <a:r>
              <a:rPr lang="en-US" altLang="zh-TW" b="0" i="0" dirty="0">
                <a:solidFill>
                  <a:srgbClr val="000000"/>
                </a:solidFill>
                <a:effectLst/>
                <a:latin typeface="OpenSans"/>
              </a:rPr>
              <a:t>KVM</a:t>
            </a:r>
            <a:r>
              <a:rPr lang="zh-TW" altLang="en-US" b="0" i="0" dirty="0">
                <a:solidFill>
                  <a:srgbClr val="000000"/>
                </a:solidFill>
                <a:effectLst/>
                <a:latin typeface="OpenSans"/>
              </a:rPr>
              <a:t>）的出現，運行使用敏捷方法開發的</a:t>
            </a:r>
            <a:r>
              <a:rPr lang="en-US" altLang="zh-TW" b="1" i="0" dirty="0">
                <a:solidFill>
                  <a:srgbClr val="000000"/>
                </a:solidFill>
                <a:effectLst/>
                <a:latin typeface="OpenSans"/>
              </a:rPr>
              <a:t>n </a:t>
            </a:r>
            <a:r>
              <a:rPr lang="zh-TW" altLang="en-US" b="1" i="0" dirty="0">
                <a:solidFill>
                  <a:srgbClr val="000000"/>
                </a:solidFill>
                <a:effectLst/>
                <a:latin typeface="OpenSans"/>
              </a:rPr>
              <a:t>層應用程序</a:t>
            </a:r>
            <a:r>
              <a:rPr lang="zh-TW" altLang="en-US" b="0" i="0" dirty="0">
                <a:solidFill>
                  <a:srgbClr val="000000"/>
                </a:solidFill>
                <a:effectLst/>
                <a:latin typeface="OpenSans"/>
              </a:rPr>
              <a:t>。</a:t>
            </a:r>
          </a:p>
          <a:p>
            <a:pPr algn="l">
              <a:buFont typeface="Arial" panose="020B0604020202020204" pitchFamily="34" charset="0"/>
              <a:buChar char="•"/>
            </a:pPr>
            <a:r>
              <a:rPr lang="en-US" altLang="zh-TW" b="1" i="0" dirty="0">
                <a:solidFill>
                  <a:srgbClr val="000000"/>
                </a:solidFill>
                <a:effectLst/>
                <a:latin typeface="OpenSans"/>
              </a:rPr>
              <a:t>~ 2010 – </a:t>
            </a:r>
            <a:r>
              <a:rPr lang="zh-TW" altLang="en-US" b="1" i="0" dirty="0">
                <a:solidFill>
                  <a:srgbClr val="000000"/>
                </a:solidFill>
                <a:effectLst/>
                <a:latin typeface="OpenSans"/>
              </a:rPr>
              <a:t>現在：</a:t>
            </a:r>
            <a:r>
              <a:rPr lang="zh-TW" altLang="en-US" b="0" i="0" dirty="0">
                <a:solidFill>
                  <a:srgbClr val="000000"/>
                </a:solidFill>
                <a:effectLst/>
                <a:latin typeface="OpenSans"/>
              </a:rPr>
              <a:t>雲越來越多地取代數據中心和託管，將應用程序分解為</a:t>
            </a:r>
            <a:r>
              <a:rPr lang="zh-TW" altLang="en-US" b="1" i="0" dirty="0">
                <a:solidFill>
                  <a:srgbClr val="000000"/>
                </a:solidFill>
                <a:effectLst/>
                <a:latin typeface="OpenSans"/>
              </a:rPr>
              <a:t>微服務</a:t>
            </a:r>
            <a:r>
              <a:rPr lang="zh-TW" altLang="en-US" b="0" i="0" dirty="0">
                <a:solidFill>
                  <a:srgbClr val="000000"/>
                </a:solidFill>
                <a:effectLst/>
                <a:latin typeface="OpenSans"/>
              </a:rPr>
              <a:t>，在容器基礎設施上運行，由 </a:t>
            </a:r>
            <a:r>
              <a:rPr lang="en-US" altLang="zh-TW" b="0" i="0" dirty="0">
                <a:solidFill>
                  <a:srgbClr val="000000"/>
                </a:solidFill>
                <a:effectLst/>
                <a:latin typeface="OpenSans"/>
              </a:rPr>
              <a:t>Kubernetes</a:t>
            </a:r>
            <a:r>
              <a:rPr lang="zh-TW" altLang="en-US" b="0" i="0" dirty="0">
                <a:solidFill>
                  <a:srgbClr val="000000"/>
                </a:solidFill>
                <a:effectLst/>
                <a:latin typeface="OpenSans"/>
              </a:rPr>
              <a:t>、開發人員和運營商使用</a:t>
            </a:r>
            <a:r>
              <a:rPr lang="en-US" altLang="zh-TW" b="1" i="0" dirty="0">
                <a:solidFill>
                  <a:srgbClr val="000000"/>
                </a:solidFill>
                <a:effectLst/>
                <a:latin typeface="OpenSans"/>
              </a:rPr>
              <a:t>DevOps </a:t>
            </a:r>
            <a:r>
              <a:rPr lang="zh-TW" altLang="en-US" b="1" i="0" dirty="0">
                <a:solidFill>
                  <a:srgbClr val="000000"/>
                </a:solidFill>
                <a:effectLst/>
                <a:latin typeface="OpenSans"/>
              </a:rPr>
              <a:t>方法進行</a:t>
            </a:r>
            <a:r>
              <a:rPr lang="zh-TW" altLang="en-US" b="0" i="0" dirty="0">
                <a:solidFill>
                  <a:srgbClr val="000000"/>
                </a:solidFill>
                <a:effectLst/>
                <a:latin typeface="OpenSans"/>
              </a:rPr>
              <a:t>管理和</a:t>
            </a:r>
            <a:r>
              <a:rPr lang="zh-TW" altLang="en-US" b="1" i="0" dirty="0">
                <a:solidFill>
                  <a:srgbClr val="000000"/>
                </a:solidFill>
                <a:effectLst/>
                <a:latin typeface="OpenSans"/>
              </a:rPr>
              <a:t>編排</a:t>
            </a:r>
            <a:r>
              <a:rPr lang="zh-TW" altLang="en-US" b="0" i="0" dirty="0">
                <a:solidFill>
                  <a:srgbClr val="000000"/>
                </a:solidFill>
                <a:effectLst/>
                <a:latin typeface="OpenSans"/>
              </a:rPr>
              <a:t>。</a:t>
            </a: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23</a:t>
            </a:fld>
            <a:endParaRPr lang="en-US" dirty="0"/>
          </a:p>
        </p:txBody>
      </p:sp>
    </p:spTree>
    <p:extLst>
      <p:ext uri="{BB962C8B-B14F-4D97-AF65-F5344CB8AC3E}">
        <p14:creationId xmlns:p14="http://schemas.microsoft.com/office/powerpoint/2010/main" val="3527697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r>
              <a:rPr lang="en-US" altLang="zh-TW" b="1" i="0" dirty="0">
                <a:solidFill>
                  <a:srgbClr val="000000"/>
                </a:solidFill>
                <a:effectLst/>
                <a:latin typeface="OpenSans"/>
              </a:rPr>
              <a:t>80 </a:t>
            </a:r>
            <a:r>
              <a:rPr lang="zh-TW" altLang="en-US" b="1" i="0" dirty="0">
                <a:solidFill>
                  <a:srgbClr val="000000"/>
                </a:solidFill>
                <a:effectLst/>
                <a:latin typeface="OpenSans"/>
              </a:rPr>
              <a:t>年代至 </a:t>
            </a:r>
            <a:r>
              <a:rPr lang="en-US" altLang="zh-TW" b="1" i="0" dirty="0">
                <a:solidFill>
                  <a:srgbClr val="000000"/>
                </a:solidFill>
                <a:effectLst/>
                <a:latin typeface="OpenSans"/>
              </a:rPr>
              <a:t>90 </a:t>
            </a:r>
            <a:r>
              <a:rPr lang="zh-TW" altLang="en-US" b="1" i="0" dirty="0">
                <a:solidFill>
                  <a:srgbClr val="000000"/>
                </a:solidFill>
                <a:effectLst/>
                <a:latin typeface="OpenSans"/>
              </a:rPr>
              <a:t>年代中期：</a:t>
            </a:r>
            <a:r>
              <a:rPr lang="zh-TW" altLang="en-US" b="0" i="0" dirty="0">
                <a:solidFill>
                  <a:srgbClr val="000000"/>
                </a:solidFill>
                <a:effectLst/>
                <a:latin typeface="OpenSans"/>
              </a:rPr>
              <a:t>使用傳統</a:t>
            </a:r>
            <a:r>
              <a:rPr lang="zh-TW" altLang="en-US" b="1" i="0" dirty="0">
                <a:solidFill>
                  <a:srgbClr val="000000"/>
                </a:solidFill>
                <a:effectLst/>
                <a:latin typeface="OpenSans"/>
              </a:rPr>
              <a:t>瀑布</a:t>
            </a:r>
            <a:r>
              <a:rPr lang="zh-TW" altLang="en-US" b="0" i="0" dirty="0">
                <a:solidFill>
                  <a:srgbClr val="000000"/>
                </a:solidFill>
                <a:effectLst/>
                <a:latin typeface="OpenSans"/>
              </a:rPr>
              <a:t>方法開發的具有物理服務器、運行</a:t>
            </a:r>
            <a:r>
              <a:rPr lang="zh-TW" altLang="en-US" b="1" i="0" dirty="0">
                <a:solidFill>
                  <a:srgbClr val="000000"/>
                </a:solidFill>
                <a:effectLst/>
                <a:latin typeface="OpenSans"/>
              </a:rPr>
              <a:t>單體應用程序的</a:t>
            </a:r>
            <a:r>
              <a:rPr lang="zh-TW" altLang="en-US" b="0" i="0" dirty="0">
                <a:solidFill>
                  <a:srgbClr val="000000"/>
                </a:solidFill>
                <a:effectLst/>
                <a:latin typeface="OpenSans"/>
              </a:rPr>
              <a:t>數據中心。</a:t>
            </a:r>
          </a:p>
          <a:p>
            <a:pPr algn="l">
              <a:buFont typeface="Arial" panose="020B0604020202020204" pitchFamily="34" charset="0"/>
              <a:buChar char="•"/>
            </a:pPr>
            <a:r>
              <a:rPr lang="en-US" altLang="zh-TW" b="1" i="0" dirty="0">
                <a:solidFill>
                  <a:srgbClr val="000000"/>
                </a:solidFill>
                <a:effectLst/>
                <a:latin typeface="OpenSans"/>
              </a:rPr>
              <a:t>90 </a:t>
            </a:r>
            <a:r>
              <a:rPr lang="zh-TW" altLang="en-US" b="1" i="0" dirty="0">
                <a:solidFill>
                  <a:srgbClr val="000000"/>
                </a:solidFill>
                <a:effectLst/>
                <a:latin typeface="OpenSans"/>
              </a:rPr>
              <a:t>年代末至 </a:t>
            </a:r>
            <a:r>
              <a:rPr lang="en-US" altLang="zh-TW" b="1" i="0" dirty="0">
                <a:solidFill>
                  <a:srgbClr val="000000"/>
                </a:solidFill>
                <a:effectLst/>
                <a:latin typeface="OpenSans"/>
              </a:rPr>
              <a:t>00 </a:t>
            </a:r>
            <a:r>
              <a:rPr lang="zh-TW" altLang="en-US" b="1" i="0" dirty="0">
                <a:solidFill>
                  <a:srgbClr val="000000"/>
                </a:solidFill>
                <a:effectLst/>
                <a:latin typeface="OpenSans"/>
              </a:rPr>
              <a:t>年代後期：</a:t>
            </a:r>
            <a:r>
              <a:rPr lang="zh-TW" altLang="en-US" b="0" i="0" dirty="0">
                <a:solidFill>
                  <a:srgbClr val="000000"/>
                </a:solidFill>
                <a:effectLst/>
                <a:latin typeface="OpenSans"/>
              </a:rPr>
              <a:t>運行 </a:t>
            </a:r>
            <a:r>
              <a:rPr lang="en-US" altLang="zh-TW" b="0" i="0" dirty="0">
                <a:solidFill>
                  <a:srgbClr val="000000"/>
                </a:solidFill>
                <a:effectLst/>
                <a:latin typeface="OpenSans"/>
              </a:rPr>
              <a:t>Unix/Linux </a:t>
            </a:r>
            <a:r>
              <a:rPr lang="zh-TW" altLang="en-US" b="0" i="0" dirty="0">
                <a:solidFill>
                  <a:srgbClr val="000000"/>
                </a:solidFill>
                <a:effectLst/>
                <a:latin typeface="OpenSans"/>
              </a:rPr>
              <a:t>服務器的數據中心和託管服務提供商，虛擬化（</a:t>
            </a:r>
            <a:r>
              <a:rPr lang="en-US" altLang="zh-TW" b="0" i="0" dirty="0">
                <a:solidFill>
                  <a:srgbClr val="000000"/>
                </a:solidFill>
                <a:effectLst/>
                <a:latin typeface="OpenSans"/>
              </a:rPr>
              <a:t>VMWare</a:t>
            </a:r>
            <a:r>
              <a:rPr lang="zh-TW" altLang="en-US" b="0" i="0" dirty="0">
                <a:solidFill>
                  <a:srgbClr val="000000"/>
                </a:solidFill>
                <a:effectLst/>
                <a:latin typeface="OpenSans"/>
              </a:rPr>
              <a:t>、</a:t>
            </a:r>
            <a:r>
              <a:rPr lang="en-US" altLang="zh-TW" b="0" i="0" dirty="0">
                <a:solidFill>
                  <a:srgbClr val="000000"/>
                </a:solidFill>
                <a:effectLst/>
                <a:latin typeface="OpenSans"/>
              </a:rPr>
              <a:t>KVM</a:t>
            </a:r>
            <a:r>
              <a:rPr lang="zh-TW" altLang="en-US" b="0" i="0" dirty="0">
                <a:solidFill>
                  <a:srgbClr val="000000"/>
                </a:solidFill>
                <a:effectLst/>
                <a:latin typeface="OpenSans"/>
              </a:rPr>
              <a:t>）的出現，運行使用敏捷方法開發的</a:t>
            </a:r>
            <a:r>
              <a:rPr lang="en-US" altLang="zh-TW" b="1" i="0" dirty="0">
                <a:solidFill>
                  <a:srgbClr val="000000"/>
                </a:solidFill>
                <a:effectLst/>
                <a:latin typeface="OpenSans"/>
              </a:rPr>
              <a:t>n </a:t>
            </a:r>
            <a:r>
              <a:rPr lang="zh-TW" altLang="en-US" b="1" i="0" dirty="0">
                <a:solidFill>
                  <a:srgbClr val="000000"/>
                </a:solidFill>
                <a:effectLst/>
                <a:latin typeface="OpenSans"/>
              </a:rPr>
              <a:t>層應用程序</a:t>
            </a:r>
            <a:r>
              <a:rPr lang="zh-TW" altLang="en-US" b="0" i="0" dirty="0">
                <a:solidFill>
                  <a:srgbClr val="000000"/>
                </a:solidFill>
                <a:effectLst/>
                <a:latin typeface="OpenSans"/>
              </a:rPr>
              <a:t>。</a:t>
            </a:r>
          </a:p>
          <a:p>
            <a:pPr algn="l">
              <a:buFont typeface="Arial" panose="020B0604020202020204" pitchFamily="34" charset="0"/>
              <a:buChar char="•"/>
            </a:pPr>
            <a:r>
              <a:rPr lang="en-US" altLang="zh-TW" b="1" i="0" dirty="0">
                <a:solidFill>
                  <a:srgbClr val="000000"/>
                </a:solidFill>
                <a:effectLst/>
                <a:latin typeface="OpenSans"/>
              </a:rPr>
              <a:t>~ 2010 – </a:t>
            </a:r>
            <a:r>
              <a:rPr lang="zh-TW" altLang="en-US" b="1" i="0" dirty="0">
                <a:solidFill>
                  <a:srgbClr val="000000"/>
                </a:solidFill>
                <a:effectLst/>
                <a:latin typeface="OpenSans"/>
              </a:rPr>
              <a:t>現在：</a:t>
            </a:r>
            <a:r>
              <a:rPr lang="zh-TW" altLang="en-US" b="0" i="0" dirty="0">
                <a:solidFill>
                  <a:srgbClr val="000000"/>
                </a:solidFill>
                <a:effectLst/>
                <a:latin typeface="OpenSans"/>
              </a:rPr>
              <a:t>雲越來越多地取代數據中心和託管，將應用程序分解為</a:t>
            </a:r>
            <a:r>
              <a:rPr lang="zh-TW" altLang="en-US" b="1" i="0" dirty="0">
                <a:solidFill>
                  <a:srgbClr val="000000"/>
                </a:solidFill>
                <a:effectLst/>
                <a:latin typeface="OpenSans"/>
              </a:rPr>
              <a:t>微服務</a:t>
            </a:r>
            <a:r>
              <a:rPr lang="zh-TW" altLang="en-US" b="0" i="0" dirty="0">
                <a:solidFill>
                  <a:srgbClr val="000000"/>
                </a:solidFill>
                <a:effectLst/>
                <a:latin typeface="OpenSans"/>
              </a:rPr>
              <a:t>，在容器基礎設施上運行，由 </a:t>
            </a:r>
            <a:r>
              <a:rPr lang="en-US" altLang="zh-TW" b="0" i="0" dirty="0">
                <a:solidFill>
                  <a:srgbClr val="000000"/>
                </a:solidFill>
                <a:effectLst/>
                <a:latin typeface="OpenSans"/>
              </a:rPr>
              <a:t>Kubernetes</a:t>
            </a:r>
            <a:r>
              <a:rPr lang="zh-TW" altLang="en-US" b="0" i="0" dirty="0">
                <a:solidFill>
                  <a:srgbClr val="000000"/>
                </a:solidFill>
                <a:effectLst/>
                <a:latin typeface="OpenSans"/>
              </a:rPr>
              <a:t>、開發人員和運營商使用</a:t>
            </a:r>
            <a:r>
              <a:rPr lang="en-US" altLang="zh-TW" b="1" i="0" dirty="0">
                <a:solidFill>
                  <a:srgbClr val="000000"/>
                </a:solidFill>
                <a:effectLst/>
                <a:latin typeface="OpenSans"/>
              </a:rPr>
              <a:t>DevOps </a:t>
            </a:r>
            <a:r>
              <a:rPr lang="zh-TW" altLang="en-US" b="1" i="0" dirty="0">
                <a:solidFill>
                  <a:srgbClr val="000000"/>
                </a:solidFill>
                <a:effectLst/>
                <a:latin typeface="OpenSans"/>
              </a:rPr>
              <a:t>方法進行</a:t>
            </a:r>
            <a:r>
              <a:rPr lang="zh-TW" altLang="en-US" b="0" i="0" dirty="0">
                <a:solidFill>
                  <a:srgbClr val="000000"/>
                </a:solidFill>
                <a:effectLst/>
                <a:latin typeface="OpenSans"/>
              </a:rPr>
              <a:t>管理和</a:t>
            </a:r>
            <a:r>
              <a:rPr lang="zh-TW" altLang="en-US" b="1" i="0" dirty="0">
                <a:solidFill>
                  <a:srgbClr val="000000"/>
                </a:solidFill>
                <a:effectLst/>
                <a:latin typeface="OpenSans"/>
              </a:rPr>
              <a:t>編排</a:t>
            </a:r>
            <a:r>
              <a:rPr lang="zh-TW" altLang="en-US" b="0" i="0" dirty="0">
                <a:solidFill>
                  <a:srgbClr val="000000"/>
                </a:solidFill>
                <a:effectLst/>
                <a:latin typeface="OpenSans"/>
              </a:rPr>
              <a:t>。</a:t>
            </a:r>
          </a:p>
          <a:p>
            <a:endParaRPr lang="en-US" altLang="zh-TW" dirty="0"/>
          </a:p>
          <a:p>
            <a:r>
              <a:rPr lang="zh-TW" altLang="en-US" b="0" i="0" dirty="0">
                <a:solidFill>
                  <a:srgbClr val="222222"/>
                </a:solidFill>
                <a:effectLst/>
                <a:latin typeface="Spoqa Han Sans"/>
              </a:rPr>
              <a:t>軟體專案開發經驗的人來說，工作流程不外乎從理解業務目標開始，透過與業務需求單位的訪談，確定需求。需求確定後，以規格書 </a:t>
            </a:r>
            <a:r>
              <a:rPr lang="en-US" altLang="zh-TW" b="0" i="0" dirty="0">
                <a:solidFill>
                  <a:srgbClr val="222222"/>
                </a:solidFill>
                <a:effectLst/>
                <a:latin typeface="Spoqa Han Sans"/>
              </a:rPr>
              <a:t>(SPEC.) </a:t>
            </a:r>
            <a:r>
              <a:rPr lang="zh-TW" altLang="en-US" b="0" i="0" dirty="0">
                <a:solidFill>
                  <a:srgbClr val="222222"/>
                </a:solidFill>
                <a:effectLst/>
                <a:latin typeface="Spoqa Han Sans"/>
              </a:rPr>
              <a:t>的方式交付給開發單位，軟體開發人員應用軟體開發的技巧，將複雜的商業邏輯轉換成程式碼。在過程中，我們可以發現，軟體的複雜程度與專案的成敗有著高度密切關係。軟體設計就是嘗試將複雜的商業知識與流程，透過軟體開發人員有系統的方式轉換成容易理解與維護的程式碼，最終達到企業與組織的預期目標。</a:t>
            </a:r>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5</a:t>
            </a:fld>
            <a:endParaRPr lang="en-US" dirty="0"/>
          </a:p>
        </p:txBody>
      </p:sp>
    </p:spTree>
    <p:extLst>
      <p:ext uri="{BB962C8B-B14F-4D97-AF65-F5344CB8AC3E}">
        <p14:creationId xmlns:p14="http://schemas.microsoft.com/office/powerpoint/2010/main" val="277302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r>
              <a:rPr lang="en-US" altLang="zh-TW" b="1" i="0" dirty="0">
                <a:solidFill>
                  <a:srgbClr val="000000"/>
                </a:solidFill>
                <a:effectLst/>
                <a:latin typeface="OpenSans"/>
              </a:rPr>
              <a:t>80 </a:t>
            </a:r>
            <a:r>
              <a:rPr lang="zh-TW" altLang="en-US" b="1" i="0" dirty="0">
                <a:solidFill>
                  <a:srgbClr val="000000"/>
                </a:solidFill>
                <a:effectLst/>
                <a:latin typeface="OpenSans"/>
              </a:rPr>
              <a:t>年代至 </a:t>
            </a:r>
            <a:r>
              <a:rPr lang="en-US" altLang="zh-TW" b="1" i="0" dirty="0">
                <a:solidFill>
                  <a:srgbClr val="000000"/>
                </a:solidFill>
                <a:effectLst/>
                <a:latin typeface="OpenSans"/>
              </a:rPr>
              <a:t>90 </a:t>
            </a:r>
            <a:r>
              <a:rPr lang="zh-TW" altLang="en-US" b="1" i="0" dirty="0">
                <a:solidFill>
                  <a:srgbClr val="000000"/>
                </a:solidFill>
                <a:effectLst/>
                <a:latin typeface="OpenSans"/>
              </a:rPr>
              <a:t>年代中期：</a:t>
            </a:r>
            <a:r>
              <a:rPr lang="zh-TW" altLang="en-US" b="0" i="0" dirty="0">
                <a:solidFill>
                  <a:srgbClr val="000000"/>
                </a:solidFill>
                <a:effectLst/>
                <a:latin typeface="OpenSans"/>
              </a:rPr>
              <a:t>使用傳統</a:t>
            </a:r>
            <a:r>
              <a:rPr lang="zh-TW" altLang="en-US" b="1" i="0" dirty="0">
                <a:solidFill>
                  <a:srgbClr val="000000"/>
                </a:solidFill>
                <a:effectLst/>
                <a:latin typeface="OpenSans"/>
              </a:rPr>
              <a:t>瀑布</a:t>
            </a:r>
            <a:r>
              <a:rPr lang="zh-TW" altLang="en-US" b="0" i="0" dirty="0">
                <a:solidFill>
                  <a:srgbClr val="000000"/>
                </a:solidFill>
                <a:effectLst/>
                <a:latin typeface="OpenSans"/>
              </a:rPr>
              <a:t>方法開發的具有物理服務器、運行</a:t>
            </a:r>
            <a:r>
              <a:rPr lang="zh-TW" altLang="en-US" b="1" i="0" dirty="0">
                <a:solidFill>
                  <a:srgbClr val="000000"/>
                </a:solidFill>
                <a:effectLst/>
                <a:latin typeface="OpenSans"/>
              </a:rPr>
              <a:t>單體應用程序的</a:t>
            </a:r>
            <a:r>
              <a:rPr lang="zh-TW" altLang="en-US" b="0" i="0" dirty="0">
                <a:solidFill>
                  <a:srgbClr val="000000"/>
                </a:solidFill>
                <a:effectLst/>
                <a:latin typeface="OpenSans"/>
              </a:rPr>
              <a:t>數據中心。</a:t>
            </a:r>
          </a:p>
          <a:p>
            <a:pPr algn="l">
              <a:buFont typeface="Arial" panose="020B0604020202020204" pitchFamily="34" charset="0"/>
              <a:buChar char="•"/>
            </a:pPr>
            <a:r>
              <a:rPr lang="en-US" altLang="zh-TW" b="1" i="0" dirty="0">
                <a:solidFill>
                  <a:srgbClr val="000000"/>
                </a:solidFill>
                <a:effectLst/>
                <a:latin typeface="OpenSans"/>
              </a:rPr>
              <a:t>90 </a:t>
            </a:r>
            <a:r>
              <a:rPr lang="zh-TW" altLang="en-US" b="1" i="0" dirty="0">
                <a:solidFill>
                  <a:srgbClr val="000000"/>
                </a:solidFill>
                <a:effectLst/>
                <a:latin typeface="OpenSans"/>
              </a:rPr>
              <a:t>年代末至 </a:t>
            </a:r>
            <a:r>
              <a:rPr lang="en-US" altLang="zh-TW" b="1" i="0" dirty="0">
                <a:solidFill>
                  <a:srgbClr val="000000"/>
                </a:solidFill>
                <a:effectLst/>
                <a:latin typeface="OpenSans"/>
              </a:rPr>
              <a:t>00 </a:t>
            </a:r>
            <a:r>
              <a:rPr lang="zh-TW" altLang="en-US" b="1" i="0" dirty="0">
                <a:solidFill>
                  <a:srgbClr val="000000"/>
                </a:solidFill>
                <a:effectLst/>
                <a:latin typeface="OpenSans"/>
              </a:rPr>
              <a:t>年代後期：</a:t>
            </a:r>
            <a:r>
              <a:rPr lang="zh-TW" altLang="en-US" b="0" i="0" dirty="0">
                <a:solidFill>
                  <a:srgbClr val="000000"/>
                </a:solidFill>
                <a:effectLst/>
                <a:latin typeface="OpenSans"/>
              </a:rPr>
              <a:t>運行 </a:t>
            </a:r>
            <a:r>
              <a:rPr lang="en-US" altLang="zh-TW" b="0" i="0" dirty="0">
                <a:solidFill>
                  <a:srgbClr val="000000"/>
                </a:solidFill>
                <a:effectLst/>
                <a:latin typeface="OpenSans"/>
              </a:rPr>
              <a:t>Unix/Linux </a:t>
            </a:r>
            <a:r>
              <a:rPr lang="zh-TW" altLang="en-US" b="0" i="0" dirty="0">
                <a:solidFill>
                  <a:srgbClr val="000000"/>
                </a:solidFill>
                <a:effectLst/>
                <a:latin typeface="OpenSans"/>
              </a:rPr>
              <a:t>服務器的數據中心和託管服務提供商，虛擬化（</a:t>
            </a:r>
            <a:r>
              <a:rPr lang="en-US" altLang="zh-TW" b="0" i="0" dirty="0">
                <a:solidFill>
                  <a:srgbClr val="000000"/>
                </a:solidFill>
                <a:effectLst/>
                <a:latin typeface="OpenSans"/>
              </a:rPr>
              <a:t>VMWare</a:t>
            </a:r>
            <a:r>
              <a:rPr lang="zh-TW" altLang="en-US" b="0" i="0" dirty="0">
                <a:solidFill>
                  <a:srgbClr val="000000"/>
                </a:solidFill>
                <a:effectLst/>
                <a:latin typeface="OpenSans"/>
              </a:rPr>
              <a:t>、</a:t>
            </a:r>
            <a:r>
              <a:rPr lang="en-US" altLang="zh-TW" b="0" i="0" dirty="0">
                <a:solidFill>
                  <a:srgbClr val="000000"/>
                </a:solidFill>
                <a:effectLst/>
                <a:latin typeface="OpenSans"/>
              </a:rPr>
              <a:t>KVM</a:t>
            </a:r>
            <a:r>
              <a:rPr lang="zh-TW" altLang="en-US" b="0" i="0" dirty="0">
                <a:solidFill>
                  <a:srgbClr val="000000"/>
                </a:solidFill>
                <a:effectLst/>
                <a:latin typeface="OpenSans"/>
              </a:rPr>
              <a:t>）的出現，運行使用敏捷方法開發的</a:t>
            </a:r>
            <a:r>
              <a:rPr lang="en-US" altLang="zh-TW" b="1" i="0" dirty="0">
                <a:solidFill>
                  <a:srgbClr val="000000"/>
                </a:solidFill>
                <a:effectLst/>
                <a:latin typeface="OpenSans"/>
              </a:rPr>
              <a:t>n </a:t>
            </a:r>
            <a:r>
              <a:rPr lang="zh-TW" altLang="en-US" b="1" i="0" dirty="0">
                <a:solidFill>
                  <a:srgbClr val="000000"/>
                </a:solidFill>
                <a:effectLst/>
                <a:latin typeface="OpenSans"/>
              </a:rPr>
              <a:t>層應用程序</a:t>
            </a:r>
            <a:r>
              <a:rPr lang="zh-TW" altLang="en-US" b="0" i="0" dirty="0">
                <a:solidFill>
                  <a:srgbClr val="000000"/>
                </a:solidFill>
                <a:effectLst/>
                <a:latin typeface="OpenSans"/>
              </a:rPr>
              <a:t>。</a:t>
            </a:r>
          </a:p>
          <a:p>
            <a:pPr algn="l">
              <a:buFont typeface="Arial" panose="020B0604020202020204" pitchFamily="34" charset="0"/>
              <a:buChar char="•"/>
            </a:pPr>
            <a:r>
              <a:rPr lang="en-US" altLang="zh-TW" b="1" i="0" dirty="0">
                <a:solidFill>
                  <a:srgbClr val="000000"/>
                </a:solidFill>
                <a:effectLst/>
                <a:latin typeface="OpenSans"/>
              </a:rPr>
              <a:t>~ 2010 – </a:t>
            </a:r>
            <a:r>
              <a:rPr lang="zh-TW" altLang="en-US" b="1" i="0" dirty="0">
                <a:solidFill>
                  <a:srgbClr val="000000"/>
                </a:solidFill>
                <a:effectLst/>
                <a:latin typeface="OpenSans"/>
              </a:rPr>
              <a:t>現在：</a:t>
            </a:r>
            <a:r>
              <a:rPr lang="zh-TW" altLang="en-US" b="0" i="0" dirty="0">
                <a:solidFill>
                  <a:srgbClr val="000000"/>
                </a:solidFill>
                <a:effectLst/>
                <a:latin typeface="OpenSans"/>
              </a:rPr>
              <a:t>雲越來越多地取代數據中心和託管，將應用程序分解為</a:t>
            </a:r>
            <a:r>
              <a:rPr lang="zh-TW" altLang="en-US" b="1" i="0" dirty="0">
                <a:solidFill>
                  <a:srgbClr val="000000"/>
                </a:solidFill>
                <a:effectLst/>
                <a:latin typeface="OpenSans"/>
              </a:rPr>
              <a:t>微服務</a:t>
            </a:r>
            <a:r>
              <a:rPr lang="zh-TW" altLang="en-US" b="0" i="0" dirty="0">
                <a:solidFill>
                  <a:srgbClr val="000000"/>
                </a:solidFill>
                <a:effectLst/>
                <a:latin typeface="OpenSans"/>
              </a:rPr>
              <a:t>，在容器基礎設施上運行，由 </a:t>
            </a:r>
            <a:r>
              <a:rPr lang="en-US" altLang="zh-TW" b="0" i="0" dirty="0">
                <a:solidFill>
                  <a:srgbClr val="000000"/>
                </a:solidFill>
                <a:effectLst/>
                <a:latin typeface="OpenSans"/>
              </a:rPr>
              <a:t>Kubernetes</a:t>
            </a:r>
            <a:r>
              <a:rPr lang="zh-TW" altLang="en-US" b="0" i="0" dirty="0">
                <a:solidFill>
                  <a:srgbClr val="000000"/>
                </a:solidFill>
                <a:effectLst/>
                <a:latin typeface="OpenSans"/>
              </a:rPr>
              <a:t>、開發人員和運營商使用</a:t>
            </a:r>
            <a:r>
              <a:rPr lang="en-US" altLang="zh-TW" b="1" i="0" dirty="0">
                <a:solidFill>
                  <a:srgbClr val="000000"/>
                </a:solidFill>
                <a:effectLst/>
                <a:latin typeface="OpenSans"/>
              </a:rPr>
              <a:t>DevOps </a:t>
            </a:r>
            <a:r>
              <a:rPr lang="zh-TW" altLang="en-US" b="1" i="0" dirty="0">
                <a:solidFill>
                  <a:srgbClr val="000000"/>
                </a:solidFill>
                <a:effectLst/>
                <a:latin typeface="OpenSans"/>
              </a:rPr>
              <a:t>方法進行</a:t>
            </a:r>
            <a:r>
              <a:rPr lang="zh-TW" altLang="en-US" b="0" i="0" dirty="0">
                <a:solidFill>
                  <a:srgbClr val="000000"/>
                </a:solidFill>
                <a:effectLst/>
                <a:latin typeface="OpenSans"/>
              </a:rPr>
              <a:t>管理和</a:t>
            </a:r>
            <a:r>
              <a:rPr lang="zh-TW" altLang="en-US" b="1" i="0" dirty="0">
                <a:solidFill>
                  <a:srgbClr val="000000"/>
                </a:solidFill>
                <a:effectLst/>
                <a:latin typeface="OpenSans"/>
              </a:rPr>
              <a:t>編排</a:t>
            </a:r>
            <a:r>
              <a:rPr lang="zh-TW" altLang="en-US" b="0" i="0" dirty="0">
                <a:solidFill>
                  <a:srgbClr val="000000"/>
                </a:solidFill>
                <a:effectLst/>
                <a:latin typeface="OpenSans"/>
              </a:rPr>
              <a:t>。</a:t>
            </a: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6</a:t>
            </a:fld>
            <a:endParaRPr lang="en-US" dirty="0"/>
          </a:p>
        </p:txBody>
      </p:sp>
    </p:spTree>
    <p:extLst>
      <p:ext uri="{BB962C8B-B14F-4D97-AF65-F5344CB8AC3E}">
        <p14:creationId xmlns:p14="http://schemas.microsoft.com/office/powerpoint/2010/main" val="2186785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7</a:t>
            </a:fld>
            <a:endParaRPr lang="en-US" dirty="0"/>
          </a:p>
        </p:txBody>
      </p:sp>
    </p:spTree>
    <p:extLst>
      <p:ext uri="{BB962C8B-B14F-4D97-AF65-F5344CB8AC3E}">
        <p14:creationId xmlns:p14="http://schemas.microsoft.com/office/powerpoint/2010/main" val="995630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8</a:t>
            </a:fld>
            <a:endParaRPr lang="en-US" dirty="0"/>
          </a:p>
        </p:txBody>
      </p:sp>
    </p:spTree>
    <p:extLst>
      <p:ext uri="{BB962C8B-B14F-4D97-AF65-F5344CB8AC3E}">
        <p14:creationId xmlns:p14="http://schemas.microsoft.com/office/powerpoint/2010/main" val="1464855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9</a:t>
            </a:fld>
            <a:endParaRPr lang="en-US" dirty="0"/>
          </a:p>
        </p:txBody>
      </p:sp>
    </p:spTree>
    <p:extLst>
      <p:ext uri="{BB962C8B-B14F-4D97-AF65-F5344CB8AC3E}">
        <p14:creationId xmlns:p14="http://schemas.microsoft.com/office/powerpoint/2010/main" val="112570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10</a:t>
            </a:fld>
            <a:endParaRPr lang="en-US" dirty="0"/>
          </a:p>
        </p:txBody>
      </p:sp>
    </p:spTree>
    <p:extLst>
      <p:ext uri="{BB962C8B-B14F-4D97-AF65-F5344CB8AC3E}">
        <p14:creationId xmlns:p14="http://schemas.microsoft.com/office/powerpoint/2010/main" val="4206646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11</a:t>
            </a:fld>
            <a:endParaRPr lang="en-US" dirty="0"/>
          </a:p>
        </p:txBody>
      </p:sp>
    </p:spTree>
    <p:extLst>
      <p:ext uri="{BB962C8B-B14F-4D97-AF65-F5344CB8AC3E}">
        <p14:creationId xmlns:p14="http://schemas.microsoft.com/office/powerpoint/2010/main" val="719823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059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2-LEFT-SKY">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D2EB30F8-79BB-3946-954F-DE2281322FF8}"/>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0349727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6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Footer Placeholder 3">
            <a:extLst>
              <a:ext uri="{FF2B5EF4-FFF2-40B4-BE49-F238E27FC236}">
                <a16:creationId xmlns:a16="http://schemas.microsoft.com/office/drawing/2014/main" id="{B2757174-5E5F-A54E-9F0E-4D23550808E7}"/>
              </a:ext>
            </a:extLst>
          </p:cNvPr>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9" name="Slide Number Placeholder 2">
            <a:extLst>
              <a:ext uri="{FF2B5EF4-FFF2-40B4-BE49-F238E27FC236}">
                <a16:creationId xmlns:a16="http://schemas.microsoft.com/office/drawing/2014/main" id="{2102AEC5-B3DF-2D4C-B37C-D52A4C772721}"/>
              </a:ext>
            </a:extLst>
          </p:cNvPr>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grpSp>
        <p:nvGrpSpPr>
          <p:cNvPr id="20" name="Group 19">
            <a:extLst>
              <a:ext uri="{FF2B5EF4-FFF2-40B4-BE49-F238E27FC236}">
                <a16:creationId xmlns:a16="http://schemas.microsoft.com/office/drawing/2014/main" id="{C8BA37EE-9DCE-104C-A6E9-C581890CFC28}"/>
              </a:ext>
            </a:extLst>
          </p:cNvPr>
          <p:cNvGrpSpPr/>
          <p:nvPr userDrawn="1"/>
        </p:nvGrpSpPr>
        <p:grpSpPr>
          <a:xfrm>
            <a:off x="914400" y="7899655"/>
            <a:ext cx="2713350" cy="220571"/>
            <a:chOff x="914400" y="7899655"/>
            <a:chExt cx="2713350" cy="220571"/>
          </a:xfrm>
        </p:grpSpPr>
        <p:sp>
          <p:nvSpPr>
            <p:cNvPr id="21" name="Footer Placeholder 3">
              <a:extLst>
                <a:ext uri="{FF2B5EF4-FFF2-40B4-BE49-F238E27FC236}">
                  <a16:creationId xmlns:a16="http://schemas.microsoft.com/office/drawing/2014/main" id="{23DA9880-CBC4-8D44-A6D5-619D6783CBAB}"/>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a:extLst>
                <a:ext uri="{FF2B5EF4-FFF2-40B4-BE49-F238E27FC236}">
                  <a16:creationId xmlns:a16="http://schemas.microsoft.com/office/drawing/2014/main" id="{40E0C383-AA44-3743-B3CF-3343591A0AAA}"/>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37460094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6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grpSp>
        <p:nvGrpSpPr>
          <p:cNvPr id="11" name="Group 10">
            <a:extLst>
              <a:ext uri="{FF2B5EF4-FFF2-40B4-BE49-F238E27FC236}">
                <a16:creationId xmlns:a16="http://schemas.microsoft.com/office/drawing/2014/main" id="{E4674E56-344E-D94C-AE66-9678BFF649D1}"/>
              </a:ext>
            </a:extLst>
          </p:cNvPr>
          <p:cNvGrpSpPr/>
          <p:nvPr userDrawn="1"/>
        </p:nvGrpSpPr>
        <p:grpSpPr>
          <a:xfrm>
            <a:off x="914400" y="7899655"/>
            <a:ext cx="2713350" cy="220571"/>
            <a:chOff x="914400" y="7899655"/>
            <a:chExt cx="2713350" cy="220571"/>
          </a:xfrm>
        </p:grpSpPr>
        <p:sp>
          <p:nvSpPr>
            <p:cNvPr id="12" name="Footer Placeholder 3">
              <a:extLst>
                <a:ext uri="{FF2B5EF4-FFF2-40B4-BE49-F238E27FC236}">
                  <a16:creationId xmlns:a16="http://schemas.microsoft.com/office/drawing/2014/main" id="{A332BE23-2CE5-BB4B-B29E-B6D9249F4C59}"/>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3" name="Date Placeholder 2">
              <a:extLst>
                <a:ext uri="{FF2B5EF4-FFF2-40B4-BE49-F238E27FC236}">
                  <a16:creationId xmlns:a16="http://schemas.microsoft.com/office/drawing/2014/main" id="{CD528412-8DAE-044C-846E-AF2AB4CE9E25}"/>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18436303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6593383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lvl2pPr>
              <a:defRPr>
                <a:latin typeface="Tahoma" panose="020B0604030504040204" pitchFamily="34" charset="0"/>
                <a:cs typeface="Tahoma" panose="020B0604030504040204" pitchFamily="34" charset="0"/>
              </a:defRPr>
            </a:lvl2pPr>
            <a:lvl3pPr>
              <a:defRPr>
                <a:latin typeface="Tahoma" panose="020B0604030504040204" pitchFamily="34" charset="0"/>
                <a:cs typeface="Tahoma" panose="020B0604030504040204" pitchFamily="34" charset="0"/>
              </a:defRPr>
            </a:lvl3pPr>
            <a:lvl4pPr>
              <a:defRPr>
                <a:latin typeface="Tahoma" panose="020B0604030504040204" pitchFamily="34" charset="0"/>
                <a:cs typeface="Tahoma" panose="020B0604030504040204" pitchFamily="34" charset="0"/>
              </a:defRPr>
            </a:lvl4pPr>
            <a:lvl5pPr>
              <a:defRPr>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7315200" y="2057400"/>
            <a:ext cx="6858000" cy="5257800"/>
          </a:xfrm>
        </p:spPr>
        <p:txBody>
          <a:bodyPr>
            <a:noAutofit/>
          </a:bodyPr>
          <a:lstStyle>
            <a:lvl1pPr>
              <a:defRPr>
                <a:solidFill>
                  <a:schemeClr val="tx1"/>
                </a:solidFill>
              </a:defRPr>
            </a:lvl1pPr>
            <a:lvl2pPr>
              <a:defRPr>
                <a:solidFill>
                  <a:schemeClr val="tx1"/>
                </a:solidFill>
                <a:latin typeface="Tahoma" panose="020B0604030504040204" pitchFamily="34" charset="0"/>
                <a:cs typeface="Tahoma" panose="020B0604030504040204" pitchFamily="34" charset="0"/>
              </a:defRPr>
            </a:lvl2pPr>
            <a:lvl3pPr>
              <a:defRPr>
                <a:solidFill>
                  <a:schemeClr val="tx1"/>
                </a:solidFill>
                <a:latin typeface="Tahoma" panose="020B0604030504040204" pitchFamily="34" charset="0"/>
                <a:cs typeface="Tahoma" panose="020B0604030504040204" pitchFamily="34" charset="0"/>
              </a:defRPr>
            </a:lvl3pPr>
            <a:lvl4pPr>
              <a:defRPr>
                <a:solidFill>
                  <a:schemeClr val="tx1"/>
                </a:solidFill>
                <a:latin typeface="Tahoma" panose="020B0604030504040204" pitchFamily="34" charset="0"/>
                <a:cs typeface="Tahoma" panose="020B0604030504040204" pitchFamily="34" charset="0"/>
              </a:defRPr>
            </a:lvl4pPr>
            <a:lvl5pPr>
              <a:defRPr>
                <a:solidFill>
                  <a:schemeClr val="tx1"/>
                </a:solidFill>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67170924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lIns="228600" tIns="228600" rIns="228600">
            <a:noAutofit/>
          </a:bodyPr>
          <a:lstStyle>
            <a:lvl1pPr>
              <a:defRPr b="0" i="0">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10973773" y="2057398"/>
            <a:ext cx="3657600" cy="5486400"/>
          </a:xfrm>
          <a:prstGeom prst="rect">
            <a:avLst/>
          </a:prstGeom>
        </p:spPr>
        <p:txBody>
          <a:bodyPr lIns="228600" tIns="228600" rIns="228600">
            <a:noAutofit/>
          </a:bodyPr>
          <a:lstStyle>
            <a:lvl1pPr>
              <a:defRPr b="0" i="0">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2057398"/>
            <a:ext cx="3657600" cy="5486400"/>
          </a:xfrm>
          <a:prstGeom prst="rect">
            <a:avLst/>
          </a:prstGeom>
        </p:spPr>
        <p:txBody>
          <a:bodyPr lIns="457200" tIns="228600" rIns="228600">
            <a:noAutofit/>
          </a:bodyPr>
          <a:lstStyle>
            <a:lvl1pPr>
              <a:defRPr b="0" i="0">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657600" y="2057400"/>
            <a:ext cx="3657600" cy="5486400"/>
          </a:xfrm>
          <a:prstGeom prst="rect">
            <a:avLst/>
          </a:prstGeom>
        </p:spPr>
        <p:txBody>
          <a:bodyPr lIns="228600" tIns="228600" rIns="228600">
            <a:noAutofit/>
          </a:bodyPr>
          <a:lstStyle>
            <a:lvl1pPr>
              <a:defRPr b="0" i="0">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8" name="Text Placeholder 23"/>
          <p:cNvSpPr>
            <a:spLocks noGrp="1"/>
          </p:cNvSpPr>
          <p:nvPr>
            <p:ph type="body" sz="quarter" idx="15" hasCustomPrompt="1"/>
          </p:nvPr>
        </p:nvSpPr>
        <p:spPr>
          <a:xfrm>
            <a:off x="457200" y="7342632"/>
            <a:ext cx="6675120" cy="457200"/>
          </a:xfrm>
          <a:prstGeom prst="rect">
            <a:avLst/>
          </a:prstGeom>
        </p:spPr>
        <p:txBody>
          <a:bodyPr lIns="0" tIns="0" rIns="0" bIns="0" anchor="b"/>
          <a:lstStyle>
            <a:lvl1pPr marL="0" indent="0">
              <a:tabLst/>
              <a:defRPr sz="800" b="0" i="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261412317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2-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0"/>
            <a:ext cx="123444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315200" y="2057400"/>
            <a:ext cx="6858000" cy="52578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7200" y="7342632"/>
            <a:ext cx="6629400" cy="457200"/>
          </a:xfrm>
        </p:spPr>
        <p:txBody>
          <a:bodyPr tIns="0" anchor="b"/>
          <a:lstStyle>
            <a:lvl1pPr>
              <a:defRPr sz="800" b="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435862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4_4-6_Title and Content">
    <p:spTree>
      <p:nvGrpSpPr>
        <p:cNvPr id="1" name=""/>
        <p:cNvGrpSpPr/>
        <p:nvPr/>
      </p:nvGrpSpPr>
      <p:grpSpPr>
        <a:xfrm>
          <a:off x="0" y="0"/>
          <a:ext cx="0" cy="0"/>
          <a:chOff x="0" y="0"/>
          <a:chExt cx="0" cy="0"/>
        </a:xfrm>
      </p:grpSpPr>
      <p:sp>
        <p:nvSpPr>
          <p:cNvPr id="17" name="Content Placeholder 2"/>
          <p:cNvSpPr>
            <a:spLocks noGrp="1"/>
          </p:cNvSpPr>
          <p:nvPr>
            <p:ph idx="16" hasCustomPrompt="1"/>
          </p:nvPr>
        </p:nvSpPr>
        <p:spPr>
          <a:xfrm>
            <a:off x="10973773" y="4114799"/>
            <a:ext cx="3657600" cy="2057400"/>
          </a:xfrm>
          <a:prstGeom prst="rect">
            <a:avLst/>
          </a:prstGeom>
          <a:noFill/>
        </p:spPr>
        <p:txBody>
          <a:bodyPr lIns="228600" tIns="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hasCustomPrompt="1"/>
          </p:nvPr>
        </p:nvSpPr>
        <p:spPr>
          <a:xfrm>
            <a:off x="3657600" y="2"/>
            <a:ext cx="3657600" cy="4114800"/>
          </a:xfrm>
          <a:prstGeom prst="rect">
            <a:avLst/>
          </a:prstGeom>
          <a:noFill/>
        </p:spPr>
        <p:txBody>
          <a:bodyPr lIns="228600" tIns="22860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5" hasCustomPrompt="1"/>
          </p:nvPr>
        </p:nvSpPr>
        <p:spPr>
          <a:xfrm>
            <a:off x="7315200" y="4114800"/>
            <a:ext cx="3657600" cy="4114800"/>
          </a:xfrm>
          <a:prstGeom prst="rect">
            <a:avLst/>
          </a:prstGeom>
          <a:noFill/>
        </p:spPr>
        <p:txBody>
          <a:bodyPr lIns="228600" tIns="22860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7" hasCustomPrompt="1"/>
          </p:nvPr>
        </p:nvSpPr>
        <p:spPr>
          <a:xfrm>
            <a:off x="3657600" y="4114800"/>
            <a:ext cx="3657600" cy="4114800"/>
          </a:xfrm>
          <a:prstGeom prst="rect">
            <a:avLst/>
          </a:prstGeom>
          <a:noFill/>
        </p:spPr>
        <p:txBody>
          <a:bodyPr lIns="228600" tIns="22860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1143000"/>
            <a:ext cx="2971800" cy="4572000"/>
          </a:xfrm>
        </p:spPr>
        <p:txBody>
          <a:bodyPr>
            <a:noAutofit/>
          </a:bodyPr>
          <a:lstStyle>
            <a:lvl1pPr>
              <a:defRPr sz="2400" b="1">
                <a:solidFill>
                  <a:schemeClr val="bg2"/>
                </a:solidFill>
              </a:defRPr>
            </a:lvl1pPr>
          </a:lstStyle>
          <a:p>
            <a:r>
              <a:rPr lang="en-US" dirty="0"/>
              <a:t>Click to edit Master title style</a:t>
            </a:r>
          </a:p>
        </p:txBody>
      </p:sp>
      <p:sp>
        <p:nvSpPr>
          <p:cNvPr id="21" name="Text Placeholder 4">
            <a:extLst>
              <a:ext uri="{FF2B5EF4-FFF2-40B4-BE49-F238E27FC236}">
                <a16:creationId xmlns:a16="http://schemas.microsoft.com/office/drawing/2014/main" id="{1E9E83D3-240E-5949-8D4D-6E6F917D4191}"/>
              </a:ext>
            </a:extLst>
          </p:cNvPr>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1" i="0">
                <a:solidFill>
                  <a:schemeClr val="accent2"/>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2" name="Content Placeholder 2">
            <a:extLst>
              <a:ext uri="{FF2B5EF4-FFF2-40B4-BE49-F238E27FC236}">
                <a16:creationId xmlns:a16="http://schemas.microsoft.com/office/drawing/2014/main" id="{89332C8F-EF68-FD4E-8479-31B7BC7DE2C2}"/>
              </a:ext>
            </a:extLst>
          </p:cNvPr>
          <p:cNvSpPr>
            <a:spLocks noGrp="1"/>
          </p:cNvSpPr>
          <p:nvPr>
            <p:ph idx="18" hasCustomPrompt="1"/>
          </p:nvPr>
        </p:nvSpPr>
        <p:spPr>
          <a:xfrm>
            <a:off x="7315200" y="0"/>
            <a:ext cx="3657600" cy="4114800"/>
          </a:xfrm>
          <a:prstGeom prst="rect">
            <a:avLst/>
          </a:prstGeom>
          <a:noFill/>
        </p:spPr>
        <p:txBody>
          <a:bodyPr lIns="228600" tIns="22860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a:extLst>
              <a:ext uri="{FF2B5EF4-FFF2-40B4-BE49-F238E27FC236}">
                <a16:creationId xmlns:a16="http://schemas.microsoft.com/office/drawing/2014/main" id="{91AB98D7-5D64-0D40-8C62-DA4291DE1EEE}"/>
              </a:ext>
            </a:extLst>
          </p:cNvPr>
          <p:cNvSpPr>
            <a:spLocks noGrp="1"/>
          </p:cNvSpPr>
          <p:nvPr>
            <p:ph idx="19" hasCustomPrompt="1"/>
          </p:nvPr>
        </p:nvSpPr>
        <p:spPr>
          <a:xfrm>
            <a:off x="10972800" y="0"/>
            <a:ext cx="3657600" cy="2057400"/>
          </a:xfrm>
          <a:prstGeom prst="rect">
            <a:avLst/>
          </a:prstGeom>
          <a:noFill/>
        </p:spPr>
        <p:txBody>
          <a:bodyPr lIns="228600" tIns="22860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Content Placeholder 2">
            <a:extLst>
              <a:ext uri="{FF2B5EF4-FFF2-40B4-BE49-F238E27FC236}">
                <a16:creationId xmlns:a16="http://schemas.microsoft.com/office/drawing/2014/main" id="{4B48C097-3915-E844-8513-F2726AA827E6}"/>
              </a:ext>
            </a:extLst>
          </p:cNvPr>
          <p:cNvSpPr>
            <a:spLocks noGrp="1"/>
          </p:cNvSpPr>
          <p:nvPr>
            <p:ph idx="20" hasCustomPrompt="1"/>
          </p:nvPr>
        </p:nvSpPr>
        <p:spPr>
          <a:xfrm>
            <a:off x="10972800" y="6172200"/>
            <a:ext cx="3657600" cy="2057400"/>
          </a:xfrm>
          <a:prstGeom prst="rect">
            <a:avLst/>
          </a:prstGeom>
          <a:noFill/>
        </p:spPr>
        <p:txBody>
          <a:bodyPr lIns="228600" tIns="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Content Placeholder 2">
            <a:extLst>
              <a:ext uri="{FF2B5EF4-FFF2-40B4-BE49-F238E27FC236}">
                <a16:creationId xmlns:a16="http://schemas.microsoft.com/office/drawing/2014/main" id="{34E90A94-EE26-A744-8E23-0800775CB182}"/>
              </a:ext>
            </a:extLst>
          </p:cNvPr>
          <p:cNvSpPr>
            <a:spLocks noGrp="1"/>
          </p:cNvSpPr>
          <p:nvPr>
            <p:ph idx="21" hasCustomPrompt="1"/>
          </p:nvPr>
        </p:nvSpPr>
        <p:spPr>
          <a:xfrm>
            <a:off x="10972800" y="2057400"/>
            <a:ext cx="3657600" cy="2057400"/>
          </a:xfrm>
          <a:prstGeom prst="rect">
            <a:avLst/>
          </a:prstGeom>
          <a:noFill/>
        </p:spPr>
        <p:txBody>
          <a:bodyPr lIns="228600" tIns="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030201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6_4-6_Title and Content">
    <p:spTree>
      <p:nvGrpSpPr>
        <p:cNvPr id="1" name=""/>
        <p:cNvGrpSpPr/>
        <p:nvPr/>
      </p:nvGrpSpPr>
      <p:grpSpPr>
        <a:xfrm>
          <a:off x="0" y="0"/>
          <a:ext cx="0" cy="0"/>
          <a:chOff x="0" y="0"/>
          <a:chExt cx="0" cy="0"/>
        </a:xfrm>
      </p:grpSpPr>
      <p:sp>
        <p:nvSpPr>
          <p:cNvPr id="3" name="Rectangle 2"/>
          <p:cNvSpPr/>
          <p:nvPr userDrawn="1"/>
        </p:nvSpPr>
        <p:spPr>
          <a:xfrm>
            <a:off x="0" y="0"/>
            <a:ext cx="3657600" cy="8229600"/>
          </a:xfrm>
          <a:prstGeom prst="rect">
            <a:avLst/>
          </a:prstGeom>
          <a:solidFill>
            <a:srgbClr val="B9BF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chemeClr val="bg2"/>
              </a:solidFill>
              <a:latin typeface="Tahoma" panose="020B0604030504040204" pitchFamily="34" charset="0"/>
            </a:endParaRPr>
          </a:p>
        </p:txBody>
      </p:sp>
      <p:sp>
        <p:nvSpPr>
          <p:cNvPr id="2" name="Title 1"/>
          <p:cNvSpPr>
            <a:spLocks noGrp="1"/>
          </p:cNvSpPr>
          <p:nvPr>
            <p:ph type="title"/>
          </p:nvPr>
        </p:nvSpPr>
        <p:spPr>
          <a:xfrm>
            <a:off x="457200" y="2057400"/>
            <a:ext cx="2971800" cy="3657600"/>
          </a:xfrm>
        </p:spPr>
        <p:txBody>
          <a:bodyPr>
            <a:noAutofit/>
          </a:bodyPr>
          <a:lstStyle>
            <a:lvl1pPr>
              <a:defRPr sz="3200" b="1">
                <a:solidFill>
                  <a:schemeClr val="bg2"/>
                </a:solidFill>
              </a:defRPr>
            </a:lvl1pPr>
          </a:lstStyle>
          <a:p>
            <a:r>
              <a:rPr lang="en-US" dirty="0"/>
              <a:t>Click to edit Master title style</a:t>
            </a:r>
          </a:p>
        </p:txBody>
      </p:sp>
      <p:grpSp>
        <p:nvGrpSpPr>
          <p:cNvPr id="23" name="Group 22"/>
          <p:cNvGrpSpPr/>
          <p:nvPr userDrawn="1"/>
        </p:nvGrpSpPr>
        <p:grpSpPr>
          <a:xfrm>
            <a:off x="914402" y="7899657"/>
            <a:ext cx="2713350" cy="220571"/>
            <a:chOff x="914400" y="7899655"/>
            <a:chExt cx="2713350" cy="220571"/>
          </a:xfrm>
        </p:grpSpPr>
        <p:sp>
          <p:nvSpPr>
            <p:cNvPr id="2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25"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6"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1" name="Text Placeholder 4">
            <a:extLst>
              <a:ext uri="{FF2B5EF4-FFF2-40B4-BE49-F238E27FC236}">
                <a16:creationId xmlns:a16="http://schemas.microsoft.com/office/drawing/2014/main" id="{1E9E83D3-240E-5949-8D4D-6E6F917D4191}"/>
              </a:ext>
            </a:extLst>
          </p:cNvPr>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244348643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a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defRPr>
            </a:lvl1pPr>
          </a:lstStyle>
          <a:p>
            <a:pPr marL="0" lvl="0">
              <a:tabLst/>
            </a:pPr>
            <a:r>
              <a:rPr lang="en-US" dirty="0"/>
              <a:t>Source: Edit source here</a:t>
            </a:r>
          </a:p>
        </p:txBody>
      </p:sp>
      <p:sp>
        <p:nvSpPr>
          <p:cNvPr id="2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grpSp>
        <p:nvGrpSpPr>
          <p:cNvPr id="29" name="Group 28">
            <a:extLst>
              <a:ext uri="{FF2B5EF4-FFF2-40B4-BE49-F238E27FC236}">
                <a16:creationId xmlns:a16="http://schemas.microsoft.com/office/drawing/2014/main" id="{D4F28022-79BE-134C-BE30-DBEAFF24DDD2}"/>
              </a:ext>
            </a:extLst>
          </p:cNvPr>
          <p:cNvGrpSpPr/>
          <p:nvPr userDrawn="1"/>
        </p:nvGrpSpPr>
        <p:grpSpPr>
          <a:xfrm>
            <a:off x="914400" y="7899655"/>
            <a:ext cx="2713350" cy="220571"/>
            <a:chOff x="914400" y="7899655"/>
            <a:chExt cx="2713350" cy="220571"/>
          </a:xfrm>
        </p:grpSpPr>
        <p:sp>
          <p:nvSpPr>
            <p:cNvPr id="30" name="Footer Placeholder 3">
              <a:extLst>
                <a:ext uri="{FF2B5EF4-FFF2-40B4-BE49-F238E27FC236}">
                  <a16:creationId xmlns:a16="http://schemas.microsoft.com/office/drawing/2014/main" id="{7CE6C09E-4634-0745-BD85-09C94816FC8D}"/>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31" name="Date Placeholder 2">
              <a:extLst>
                <a:ext uri="{FF2B5EF4-FFF2-40B4-BE49-F238E27FC236}">
                  <a16:creationId xmlns:a16="http://schemas.microsoft.com/office/drawing/2014/main" id="{87485425-6509-A540-A947-04A16BC9E5F0}"/>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32" name="Slide Number Placeholder 2">
            <a:extLst>
              <a:ext uri="{FF2B5EF4-FFF2-40B4-BE49-F238E27FC236}">
                <a16:creationId xmlns:a16="http://schemas.microsoft.com/office/drawing/2014/main" id="{5D0D1D5C-8E94-784F-9A7F-EC223761B1E8}"/>
              </a:ext>
            </a:extLst>
          </p:cNvPr>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7663974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5_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6583680" cy="5257800"/>
          </a:xfrm>
        </p:spPr>
        <p:txBody>
          <a:bodyPr tIns="0">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p:spPr>
        <p:txBody>
          <a:bodyPr tIns="0">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7" name="Footer Placeholder 3">
            <a:extLst>
              <a:ext uri="{FF2B5EF4-FFF2-40B4-BE49-F238E27FC236}">
                <a16:creationId xmlns:a16="http://schemas.microsoft.com/office/drawing/2014/main" id="{4004FF2B-BBD5-E143-8BA2-23B1615E0706}"/>
              </a:ext>
            </a:extLst>
          </p:cNvPr>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Tree>
    <p:extLst>
      <p:ext uri="{BB962C8B-B14F-4D97-AF65-F5344CB8AC3E}">
        <p14:creationId xmlns:p14="http://schemas.microsoft.com/office/powerpoint/2010/main" val="184971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2-LEFT-CUSTOM">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7DFA0D2E-4C1A-C643-8118-096217B72501}"/>
              </a:ext>
            </a:extLst>
          </p:cNvPr>
          <p:cNvSpPr txBox="1">
            <a:spLocks/>
          </p:cNvSpPr>
          <p:nvPr userDrawn="1"/>
        </p:nvSpPr>
        <p:spPr>
          <a:xfrm>
            <a:off x="0" y="0"/>
            <a:ext cx="73152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8" name="Footer Placeholder 3">
            <a:extLst>
              <a:ext uri="{FF2B5EF4-FFF2-40B4-BE49-F238E27FC236}">
                <a16:creationId xmlns:a16="http://schemas.microsoft.com/office/drawing/2014/main" id="{478AC66D-A203-954D-B27D-D7B3D5F212AB}"/>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22343717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6" b="0" i="0" dirty="0">
              <a:latin typeface="Arial Regular" charset="0"/>
              <a:ea typeface="Tahoma" panose="020B0604030504040204" pitchFamily="34" charset="0"/>
              <a:cs typeface="Tahoma" panose="020B0604030504040204" pitchFamily="34" charset="0"/>
            </a:endParaRPr>
          </a:p>
        </p:txBody>
      </p:sp>
      <p:sp>
        <p:nvSpPr>
          <p:cNvPr id="2" name="Title 1"/>
          <p:cNvSpPr>
            <a:spLocks noGrp="1"/>
          </p:cNvSpPr>
          <p:nvPr>
            <p:ph type="title" hasCustomPrompt="1"/>
          </p:nvPr>
        </p:nvSpPr>
        <p:spPr>
          <a:xfrm>
            <a:off x="457200" y="685800"/>
            <a:ext cx="6583680" cy="2743200"/>
          </a:xfrm>
        </p:spPr>
        <p:txBody>
          <a:bodyPr>
            <a:noAutofit/>
          </a:body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60000"/>
                    <a:lumOff val="40000"/>
                  </a:schemeClr>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3" y="7818145"/>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grpSp>
        <p:nvGrpSpPr>
          <p:cNvPr id="14" name="Group 13"/>
          <p:cNvGrpSpPr/>
          <p:nvPr userDrawn="1"/>
        </p:nvGrpSpPr>
        <p:grpSpPr>
          <a:xfrm>
            <a:off x="914401" y="7899656"/>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2"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6423301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3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315200" y="2057400"/>
            <a:ext cx="6858000" cy="52578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7200" y="7342632"/>
            <a:ext cx="6675120" cy="457200"/>
          </a:xfrm>
        </p:spPr>
        <p:txBody>
          <a:bodyPr tIns="0" anchor="b"/>
          <a:lstStyle>
            <a:lvl1pPr>
              <a:defRPr sz="800" b="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953064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0"/>
            <a:ext cx="6583680" cy="5257800"/>
          </a:xfrm>
          <a:prstGeom prst="rect">
            <a:avLst/>
          </a:prstGeom>
        </p:spPr>
        <p:txBody>
          <a:bodyPr tIns="0">
            <a:noAutofit/>
          </a:bodyPr>
          <a:lstStyle>
            <a:lvl2pPr>
              <a:defRPr>
                <a:latin typeface="Tahoma" panose="020B0604030504040204" pitchFamily="34" charset="0"/>
                <a:cs typeface="Tahoma" panose="020B0604030504040204" pitchFamily="34" charset="0"/>
              </a:defRPr>
            </a:lvl2pPr>
            <a:lvl3pPr>
              <a:defRPr>
                <a:latin typeface="Tahoma" panose="020B0604030504040204" pitchFamily="34" charset="0"/>
                <a:cs typeface="Tahoma" panose="020B0604030504040204" pitchFamily="34" charset="0"/>
              </a:defRPr>
            </a:lvl3pPr>
            <a:lvl4pPr>
              <a:defRPr>
                <a:latin typeface="Tahoma" panose="020B0604030504040204" pitchFamily="34" charset="0"/>
                <a:cs typeface="Tahoma" panose="020B0604030504040204" pitchFamily="34" charset="0"/>
              </a:defRPr>
            </a:lvl4pPr>
            <a:lvl5pPr>
              <a:defRPr>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bg2"/>
                </a:solidFill>
              </a:defRPr>
            </a:lvl1pPr>
            <a:lvl2pPr>
              <a:defRPr>
                <a:solidFill>
                  <a:schemeClr val="bg2"/>
                </a:solidFill>
                <a:latin typeface="Tahoma" panose="020B0604030504040204" pitchFamily="34" charset="0"/>
                <a:cs typeface="Tahoma" panose="020B0604030504040204" pitchFamily="34" charset="0"/>
              </a:defRPr>
            </a:lvl2pPr>
            <a:lvl3pPr>
              <a:defRPr>
                <a:solidFill>
                  <a:schemeClr val="bg2"/>
                </a:solidFill>
                <a:latin typeface="Tahoma" panose="020B0604030504040204" pitchFamily="34" charset="0"/>
                <a:cs typeface="Tahoma" panose="020B0604030504040204" pitchFamily="34" charset="0"/>
              </a:defRPr>
            </a:lvl3pPr>
            <a:lvl4pPr>
              <a:defRPr>
                <a:solidFill>
                  <a:schemeClr val="bg2"/>
                </a:solidFill>
                <a:latin typeface="Tahoma" panose="020B0604030504040204" pitchFamily="34" charset="0"/>
                <a:cs typeface="Tahoma" panose="020B0604030504040204" pitchFamily="34" charset="0"/>
              </a:defRPr>
            </a:lvl4pPr>
            <a:lvl5pPr>
              <a:defRPr>
                <a:solidFill>
                  <a:schemeClr val="bg2"/>
                </a:solidFill>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0"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149510226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2-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0"/>
            <a:ext cx="123444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7200" y="7342632"/>
            <a:ext cx="6629400" cy="457200"/>
          </a:xfrm>
        </p:spPr>
        <p:txBody>
          <a:bodyPr tIns="0" anchor="b"/>
          <a:lstStyle>
            <a:lvl1pPr>
              <a:defRPr sz="800" b="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
        <p:nvSpPr>
          <p:cNvPr id="10" name="Content Placeholder 2"/>
          <p:cNvSpPr>
            <a:spLocks noGrp="1"/>
          </p:cNvSpPr>
          <p:nvPr>
            <p:ph idx="1"/>
          </p:nvPr>
        </p:nvSpPr>
        <p:spPr>
          <a:xfrm>
            <a:off x="457200" y="2057400"/>
            <a:ext cx="13716000" cy="52578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56832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91479773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6583680" cy="1143000"/>
          </a:xfrm>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3566160"/>
            <a:ext cx="6583680" cy="3749040"/>
          </a:xfrm>
          <a:prstGeom prst="rect">
            <a:avLst/>
          </a:prstGeom>
        </p:spPr>
        <p:txBody>
          <a:bodyPr tIns="0">
            <a:noAutofit/>
          </a:bodyPr>
          <a:lstStyle>
            <a:lvl1pPr>
              <a:defRPr sz="2400">
                <a:solidFill>
                  <a:schemeClr val="accent2"/>
                </a:solidFill>
              </a:defRPr>
            </a:lvl1pPr>
            <a:lvl2pPr>
              <a:defRPr sz="2400">
                <a:solidFill>
                  <a:schemeClr val="accent2"/>
                </a:solidFill>
                <a:latin typeface="Tahoma" panose="020B0604030504040204" pitchFamily="34" charset="0"/>
                <a:cs typeface="Tahoma" panose="020B0604030504040204" pitchFamily="34" charset="0"/>
              </a:defRPr>
            </a:lvl2pPr>
            <a:lvl3pPr>
              <a:defRPr sz="2400">
                <a:solidFill>
                  <a:schemeClr val="accent2"/>
                </a:solidFill>
                <a:latin typeface="Tahoma" panose="020B0604030504040204" pitchFamily="34" charset="0"/>
                <a:cs typeface="Tahoma" panose="020B0604030504040204" pitchFamily="34" charset="0"/>
              </a:defRPr>
            </a:lvl3pPr>
            <a:lvl4pPr>
              <a:defRPr sz="2400">
                <a:solidFill>
                  <a:schemeClr val="accent2"/>
                </a:solidFill>
                <a:latin typeface="Tahoma" panose="020B0604030504040204" pitchFamily="34" charset="0"/>
                <a:cs typeface="Tahoma" panose="020B0604030504040204" pitchFamily="34" charset="0"/>
              </a:defRPr>
            </a:lvl4pPr>
            <a:lvl5pPr>
              <a:defRPr sz="2400">
                <a:solidFill>
                  <a:schemeClr val="accent2"/>
                </a:solidFill>
                <a:latin typeface="Tahoma" panose="020B0604030504040204" pitchFamily="34" charset="0"/>
                <a:cs typeface="Tahoma" panose="020B0604030504040204" pitchFamily="34" charset="0"/>
              </a:defRPr>
            </a:lvl5pPr>
          </a:lstStyle>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bg2"/>
                </a:solidFill>
              </a:defRPr>
            </a:lvl1pPr>
            <a:lvl2pPr>
              <a:defRPr>
                <a:solidFill>
                  <a:schemeClr val="bg2"/>
                </a:solidFill>
                <a:latin typeface="Tahoma" panose="020B0604030504040204" pitchFamily="34" charset="0"/>
                <a:cs typeface="Tahoma" panose="020B0604030504040204" pitchFamily="34" charset="0"/>
              </a:defRPr>
            </a:lvl2pPr>
            <a:lvl3pPr>
              <a:defRPr>
                <a:solidFill>
                  <a:schemeClr val="bg2"/>
                </a:solidFill>
                <a:latin typeface="Tahoma" panose="020B0604030504040204" pitchFamily="34" charset="0"/>
                <a:cs typeface="Tahoma" panose="020B0604030504040204" pitchFamily="34" charset="0"/>
              </a:defRPr>
            </a:lvl3pPr>
            <a:lvl4pPr>
              <a:defRPr>
                <a:solidFill>
                  <a:schemeClr val="bg2"/>
                </a:solidFill>
                <a:latin typeface="Tahoma" panose="020B0604030504040204" pitchFamily="34" charset="0"/>
                <a:cs typeface="Tahoma" panose="020B0604030504040204" pitchFamily="34" charset="0"/>
              </a:defRPr>
            </a:lvl4pPr>
            <a:lvl5pPr>
              <a:defRPr>
                <a:solidFill>
                  <a:schemeClr val="bg2"/>
                </a:solidFill>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0"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295070802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Tahoma" panose="020B0604030504040204" pitchFamily="34"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latin typeface="Tahoma" panose="020B0604030504040204" pitchFamily="34" charset="0"/>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Tahoma" panose="020B0604030504040204" pitchFamily="34" charset="0"/>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latin typeface="Tahoma" panose="020B0604030504040204" pitchFamily="34" charset="0"/>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1709983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87331195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0532871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4070165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2-RIGHT-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731520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FA9710D5-6B06-CC49-8DAD-6627FD9B51D3}"/>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89160003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Tahoma" panose="020B0604030504040204" pitchFamily="34"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45456510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308536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20883432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94161230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8407105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52861043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2337268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74382588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7500941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076255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2-RIGHT-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763DF777-697E-864D-A13D-314748A2E4B8}"/>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50954094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91821839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11274421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6"/>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83157659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6"/>
            <a:ext cx="566118" cy="228601"/>
          </a:xfrm>
          <a:prstGeom prst="rect">
            <a:avLst/>
          </a:prstGeom>
        </p:spPr>
      </p:pic>
    </p:spTree>
    <p:extLst>
      <p:ext uri="{BB962C8B-B14F-4D97-AF65-F5344CB8AC3E}">
        <p14:creationId xmlns:p14="http://schemas.microsoft.com/office/powerpoint/2010/main" val="127368334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6"/>
            <a:ext cx="566118" cy="228601"/>
          </a:xfrm>
          <a:prstGeom prst="rect">
            <a:avLst/>
          </a:prstGeom>
        </p:spPr>
      </p:pic>
      <p:sp>
        <p:nvSpPr>
          <p:cNvPr id="15"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03728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1" y="7899656"/>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Copyright IBM Corporation 2019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algn="r"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7476131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1" y="7899656"/>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Copyright IBM Corporation 2019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algn="r"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8"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8057308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5786053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6" y="7818136"/>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30758933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5" y="7818136"/>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6" y="7818136"/>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4066375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2-RIGHT-SK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7315200" y="0"/>
            <a:ext cx="73152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F02B61B8-3130-F54B-B06B-A923D0A9956F}"/>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69711868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x">
  <p:cSld name="Callout">
    <p:bg>
      <p:bgPr>
        <a:solidFill>
          <a:srgbClr val="A6AAA9"/>
        </a:solidFill>
        <a:effectLst/>
      </p:bgPr>
    </p:bg>
    <p:spTree>
      <p:nvGrpSpPr>
        <p:cNvPr id="1" name=""/>
        <p:cNvGrpSpPr/>
        <p:nvPr/>
      </p:nvGrpSpPr>
      <p:grpSpPr>
        <a:xfrm>
          <a:off x="0" y="0"/>
          <a:ext cx="0" cy="0"/>
          <a:chOff x="0" y="0"/>
          <a:chExt cx="0" cy="0"/>
        </a:xfrm>
      </p:grpSpPr>
      <p:sp>
        <p:nvSpPr>
          <p:cNvPr id="118" name="Rectangle"/>
          <p:cNvSpPr/>
          <p:nvPr/>
        </p:nvSpPr>
        <p:spPr>
          <a:xfrm>
            <a:off x="-15240" y="-5080"/>
            <a:ext cx="14660880" cy="8239762"/>
          </a:xfrm>
          <a:prstGeom prst="rect">
            <a:avLst/>
          </a:prstGeom>
          <a:solidFill>
            <a:srgbClr val="FFFFFF"/>
          </a:solidFill>
          <a:ln w="12700">
            <a:miter lim="400000"/>
          </a:ln>
        </p:spPr>
        <p:txBody>
          <a:bodyPr lIns="30480" tIns="30480" rIns="30480" bIns="30480" anchor="ctr"/>
          <a:lstStyle/>
          <a:p>
            <a:pPr algn="ctr">
              <a:lnSpc>
                <a:spcPct val="100000"/>
              </a:lnSpc>
              <a:defRPr sz="3200" b="0">
                <a:solidFill>
                  <a:srgbClr val="FFFFFF"/>
                </a:solidFill>
                <a:latin typeface="IBM Plex Sans Light"/>
                <a:ea typeface="IBM Plex Sans Light"/>
                <a:cs typeface="IBM Plex Sans Light"/>
                <a:sym typeface="IBM Plex Sans Light"/>
              </a:defRPr>
            </a:pPr>
            <a:endParaRPr sz="1920" dirty="0">
              <a:latin typeface="Tahoma" panose="020B0604030504040204" pitchFamily="34" charset="0"/>
              <a:ea typeface="Tahoma" panose="020B0604030504040204" pitchFamily="34" charset="0"/>
              <a:cs typeface="Tahoma" panose="020B0604030504040204" pitchFamily="34" charset="0"/>
            </a:endParaRPr>
          </a:p>
        </p:txBody>
      </p:sp>
      <p:sp>
        <p:nvSpPr>
          <p:cNvPr id="119" name="Think of it as stepping into your user’s shoes."/>
          <p:cNvSpPr txBox="1">
            <a:spLocks noGrp="1"/>
          </p:cNvSpPr>
          <p:nvPr>
            <p:ph type="body" idx="13"/>
          </p:nvPr>
        </p:nvSpPr>
        <p:spPr>
          <a:xfrm>
            <a:off x="578047" y="1866757"/>
            <a:ext cx="13459069" cy="12488034"/>
          </a:xfrm>
          <a:prstGeom prst="rect">
            <a:avLst/>
          </a:prstGeom>
        </p:spPr>
        <p:txBody>
          <a:bodyPr>
            <a:spAutoFit/>
          </a:bodyPr>
          <a:lstStyle>
            <a:lvl1pPr marL="0" indent="0" defTabSz="990600">
              <a:lnSpc>
                <a:spcPct val="90000"/>
              </a:lnSpc>
              <a:spcBef>
                <a:spcPts val="0"/>
              </a:spcBef>
              <a:buClrTx/>
              <a:buSzTx/>
              <a:buNone/>
              <a:defRPr sz="17700" b="1">
                <a:solidFill>
                  <a:srgbClr val="1B2834"/>
                </a:solidFill>
                <a:latin typeface="Tahoma" panose="020B0604030504040204" pitchFamily="34" charset="0"/>
                <a:ea typeface="+mn-ea"/>
                <a:cs typeface="+mn-cs"/>
                <a:sym typeface="IBM Plex Sans"/>
              </a:defRPr>
            </a:lvl1pPr>
          </a:lstStyle>
          <a:p>
            <a:pPr marL="0" indent="0" defTabSz="825500">
              <a:lnSpc>
                <a:spcPct val="90000"/>
              </a:lnSpc>
              <a:spcBef>
                <a:spcPts val="0"/>
              </a:spcBef>
              <a:buClrTx/>
              <a:buSzTx/>
              <a:buNone/>
              <a:defRPr sz="17700" b="1">
                <a:solidFill>
                  <a:srgbClr val="1B2834"/>
                </a:solidFill>
                <a:latin typeface="+mn-lt"/>
                <a:ea typeface="+mn-ea"/>
                <a:cs typeface="+mn-cs"/>
                <a:sym typeface="IBM Plex Sans"/>
              </a:defRPr>
            </a:pPr>
            <a:r>
              <a:rPr dirty="0"/>
              <a:t>Think of it as </a:t>
            </a:r>
            <a:r>
              <a:rPr dirty="0">
                <a:solidFill>
                  <a:srgbClr val="DC267F"/>
                </a:solidFill>
              </a:rPr>
              <a:t>stepping into your user’s shoes.</a:t>
            </a:r>
          </a:p>
        </p:txBody>
      </p:sp>
      <p:sp>
        <p:nvSpPr>
          <p:cNvPr id="120" name="EMPATHY MAPS"/>
          <p:cNvSpPr txBox="1">
            <a:spLocks noGrp="1"/>
          </p:cNvSpPr>
          <p:nvPr>
            <p:ph type="body" sz="quarter" idx="14"/>
          </p:nvPr>
        </p:nvSpPr>
        <p:spPr>
          <a:xfrm>
            <a:off x="578045" y="586598"/>
            <a:ext cx="2807346" cy="420115"/>
          </a:xfrm>
          <a:prstGeom prst="rect">
            <a:avLst/>
          </a:prstGeom>
        </p:spPr>
        <p:txBody>
          <a:bodyPr>
            <a:spAutoFit/>
          </a:bodyPr>
          <a:lstStyle>
            <a:lvl1pPr marL="0" indent="0" defTabSz="495280">
              <a:lnSpc>
                <a:spcPct val="80000"/>
              </a:lnSpc>
              <a:spcBef>
                <a:spcPts val="0"/>
              </a:spcBef>
              <a:buClrTx/>
              <a:buSzTx/>
              <a:buNone/>
              <a:defRPr sz="1500" spc="240">
                <a:solidFill>
                  <a:srgbClr val="1B2834"/>
                </a:solidFill>
                <a:latin typeface="Tahoma" panose="020B0604030504040204" pitchFamily="34" charset="0"/>
                <a:ea typeface="+mn-ea"/>
                <a:cs typeface="+mn-cs"/>
                <a:sym typeface="IBM Plex Sans"/>
              </a:defRPr>
            </a:lvl1pPr>
          </a:lstStyle>
          <a:p>
            <a:r>
              <a:rPr dirty="0"/>
              <a:t>EMPATHY MAPS</a:t>
            </a:r>
          </a:p>
        </p:txBody>
      </p:sp>
      <p:pic>
        <p:nvPicPr>
          <p:cNvPr id="121" name="logoSlate.pdf" descr="logoSlate.pdf"/>
          <p:cNvPicPr>
            <a:picLocks noChangeAspect="1"/>
          </p:cNvPicPr>
          <p:nvPr/>
        </p:nvPicPr>
        <p:blipFill>
          <a:blip r:embed="rId2"/>
          <a:stretch>
            <a:fillRect/>
          </a:stretch>
        </p:blipFill>
        <p:spPr>
          <a:xfrm>
            <a:off x="570745" y="7347686"/>
            <a:ext cx="714283" cy="288383"/>
          </a:xfrm>
          <a:prstGeom prst="rect">
            <a:avLst/>
          </a:prstGeom>
          <a:ln w="12700">
            <a:miter lim="400000"/>
          </a:ln>
        </p:spPr>
      </p:pic>
      <p:sp>
        <p:nvSpPr>
          <p:cNvPr id="122" name="© 2018 IBM Corporation  ||  IBM Studios"/>
          <p:cNvSpPr txBox="1"/>
          <p:nvPr/>
        </p:nvSpPr>
        <p:spPr>
          <a:xfrm>
            <a:off x="1587549" y="7550696"/>
            <a:ext cx="1691169" cy="110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p>
            <a:pPr>
              <a:lnSpc>
                <a:spcPct val="100000"/>
              </a:lnSpc>
              <a:defRPr sz="1200" b="0"/>
            </a:pPr>
            <a:r>
              <a:rPr sz="720" dirty="0">
                <a:latin typeface="Tahoma" panose="020B0604030504040204" pitchFamily="34" charset="0"/>
              </a:rPr>
              <a:t>© 2018 IBM Corporation  ||  </a:t>
            </a:r>
            <a:r>
              <a:rPr sz="720" b="1" dirty="0">
                <a:latin typeface="Tahoma" panose="020B0604030504040204" pitchFamily="34" charset="0"/>
              </a:rPr>
              <a:t>IBM</a:t>
            </a:r>
            <a:r>
              <a:rPr sz="720" dirty="0">
                <a:latin typeface="Tahoma" panose="020B0604030504040204" pitchFamily="34" charset="0"/>
              </a:rPr>
              <a:t> Studios</a:t>
            </a:r>
          </a:p>
        </p:txBody>
      </p:sp>
      <p:sp>
        <p:nvSpPr>
          <p:cNvPr id="123" name="Slide Number"/>
          <p:cNvSpPr txBox="1">
            <a:spLocks noGrp="1"/>
          </p:cNvSpPr>
          <p:nvPr>
            <p:ph type="sldNum" sz="quarter" idx="2"/>
          </p:nvPr>
        </p:nvSpPr>
        <p:spPr>
          <a:xfrm>
            <a:off x="7167373" y="7848600"/>
            <a:ext cx="288037" cy="304800"/>
          </a:xfrm>
          <a:prstGeom prst="rect">
            <a:avLst/>
          </a:prstGeom>
        </p:spPr>
        <p:txBody>
          <a:bodyPr lIns="50800" tIns="50800" rIns="50800" bIns="50800" anchor="t"/>
          <a:lstStyle>
            <a:lvl1pPr defTabSz="495280">
              <a:defRPr sz="1440">
                <a:solidFill>
                  <a:srgbClr val="000000"/>
                </a:solidFill>
                <a:latin typeface="Tahoma" panose="020B0604030504040204" pitchFamily="34" charset="0"/>
                <a:ea typeface="Tahoma" panose="020B0604030504040204" pitchFamily="34" charset="0"/>
                <a:cs typeface="Tahoma" panose="020B0604030504040204" pitchFamily="34" charset="0"/>
                <a:sym typeface="IBM Plex Sans Light"/>
              </a:defRPr>
            </a:lvl1pPr>
          </a:lstStyle>
          <a:p>
            <a:fld id="{86CB4B4D-7CA3-9044-876B-883B54F8677D}" type="slidenum">
              <a:rPr lang="en-US" altLang="zh-TW" smtClean="0"/>
              <a:pPr/>
              <a:t>‹#›</a:t>
            </a:fld>
            <a:endParaRPr lang="en-US" altLang="zh-TW" dirty="0"/>
          </a:p>
        </p:txBody>
      </p:sp>
    </p:spTree>
    <p:extLst>
      <p:ext uri="{BB962C8B-B14F-4D97-AF65-F5344CB8AC3E}">
        <p14:creationId xmlns:p14="http://schemas.microsoft.com/office/powerpoint/2010/main" val="4065539138"/>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5829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2" name="Title 1"/>
          <p:cNvSpPr>
            <a:spLocks noGrp="1"/>
          </p:cNvSpPr>
          <p:nvPr>
            <p:ph type="title"/>
          </p:nvPr>
        </p:nvSpPr>
        <p:spPr>
          <a:xfrm>
            <a:off x="457200" y="685800"/>
            <a:ext cx="137160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72881728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Grey">
    <p:bg>
      <p:bgRef idx="1001">
        <a:schemeClr val="bg1"/>
      </p:bgRef>
    </p:bg>
    <p:spTree>
      <p:nvGrpSpPr>
        <p:cNvPr id="1" name=""/>
        <p:cNvGrpSpPr/>
        <p:nvPr/>
      </p:nvGrpSpPr>
      <p:grpSpPr>
        <a:xfrm>
          <a:off x="0" y="0"/>
          <a:ext cx="0" cy="0"/>
          <a:chOff x="0" y="0"/>
          <a:chExt cx="0" cy="0"/>
        </a:xfrm>
      </p:grpSpPr>
      <p:sp>
        <p:nvSpPr>
          <p:cNvPr id="16" name="Text Placeholder 28">
            <a:extLst>
              <a:ext uri="{FF2B5EF4-FFF2-40B4-BE49-F238E27FC236}">
                <a16:creationId xmlns:a16="http://schemas.microsoft.com/office/drawing/2014/main" id="{F8175FDC-2FBB-4449-BA21-52A35FED6000}"/>
              </a:ext>
            </a:extLst>
          </p:cNvPr>
          <p:cNvSpPr>
            <a:spLocks noGrp="1"/>
          </p:cNvSpPr>
          <p:nvPr>
            <p:ph type="body" sz="quarter" idx="10" hasCustomPrompt="1"/>
          </p:nvPr>
        </p:nvSpPr>
        <p:spPr>
          <a:xfrm>
            <a:off x="269686" y="1496059"/>
            <a:ext cx="6029977" cy="3736091"/>
          </a:xfrm>
        </p:spPr>
        <p:txBody>
          <a:bodyPr>
            <a:noAutofit/>
          </a:bodyPr>
          <a:lstStyle>
            <a:lvl1pPr marL="0" indent="0">
              <a:lnSpc>
                <a:spcPct val="100000"/>
              </a:lnSpc>
              <a:spcBef>
                <a:spcPts val="0"/>
              </a:spcBef>
              <a:buNone/>
              <a:defRPr sz="7920" b="1">
                <a:solidFill>
                  <a:srgbClr val="DCDCDC"/>
                </a:solidFill>
              </a:defRPr>
            </a:lvl1pPr>
          </a:lstStyle>
          <a:p>
            <a:pPr lvl="0"/>
            <a:r>
              <a:rPr lang="en-US" dirty="0"/>
              <a:t>Section Heading</a:t>
            </a:r>
          </a:p>
        </p:txBody>
      </p:sp>
    </p:spTree>
    <p:extLst>
      <p:ext uri="{BB962C8B-B14F-4D97-AF65-F5344CB8AC3E}">
        <p14:creationId xmlns:p14="http://schemas.microsoft.com/office/powerpoint/2010/main" val="28711556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974">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4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hasCustomPrompt="1"/>
          </p:nvPr>
        </p:nvSpPr>
        <p:spPr>
          <a:xfrm>
            <a:off x="457200" y="160020"/>
            <a:ext cx="13716000" cy="1143000"/>
          </a:xfrm>
        </p:spPr>
        <p:txBody>
          <a:bodyPr anchor="ct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10606458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84559327"/>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extLst>
      <p:ext uri="{BB962C8B-B14F-4D97-AF65-F5344CB8AC3E}">
        <p14:creationId xmlns:p14="http://schemas.microsoft.com/office/powerpoint/2010/main" val="80070589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extLst>
      <p:ext uri="{BB962C8B-B14F-4D97-AF65-F5344CB8AC3E}">
        <p14:creationId xmlns:p14="http://schemas.microsoft.com/office/powerpoint/2010/main" val="241349596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2228" y="7541839"/>
            <a:ext cx="570972"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spTree>
    <p:extLst>
      <p:ext uri="{BB962C8B-B14F-4D97-AF65-F5344CB8AC3E}">
        <p14:creationId xmlns:p14="http://schemas.microsoft.com/office/powerpoint/2010/main" val="353510968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4630400" cy="8229600"/>
          </a:xfrm>
        </p:spPr>
        <p:txBody>
          <a:bodyPr/>
          <a:lstStyle>
            <a:lvl1pPr>
              <a:defRPr/>
            </a:lvl1pPr>
          </a:lstStyle>
          <a:p>
            <a:endParaRPr lang="en-US" dirty="0"/>
          </a:p>
        </p:txBody>
      </p:sp>
      <p:sp>
        <p:nvSpPr>
          <p:cNvPr id="11" name="Title 10"/>
          <p:cNvSpPr>
            <a:spLocks noGrp="1"/>
          </p:cNvSpPr>
          <p:nvPr>
            <p:ph type="title"/>
          </p:nvPr>
        </p:nvSpPr>
        <p:spPr>
          <a:xfrm>
            <a:off x="4114800" y="411480"/>
            <a:ext cx="10058400" cy="3383280"/>
          </a:xfrm>
        </p:spPr>
        <p:txBody>
          <a:bodyPr>
            <a:noAutofit/>
          </a:bodyPr>
          <a:lstStyle>
            <a:lvl1pPr>
              <a:defRPr sz="5400" b="1">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97147" y="7541839"/>
            <a:ext cx="570973" cy="230561"/>
          </a:xfrm>
          <a:prstGeom prst="rect">
            <a:avLst/>
          </a:prstGeom>
        </p:spPr>
      </p:pic>
    </p:spTree>
    <p:extLst>
      <p:ext uri="{BB962C8B-B14F-4D97-AF65-F5344CB8AC3E}">
        <p14:creationId xmlns:p14="http://schemas.microsoft.com/office/powerpoint/2010/main" val="142695851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5654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2-CUSTOM-A">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10972800" y="0"/>
            <a:ext cx="36576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C60A757F-80B7-754A-97D4-B00F69A7469B}"/>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89219686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spTree>
    <p:extLst>
      <p:ext uri="{BB962C8B-B14F-4D97-AF65-F5344CB8AC3E}">
        <p14:creationId xmlns:p14="http://schemas.microsoft.com/office/powerpoint/2010/main" val="410934701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cxnSp>
        <p:nvCxnSpPr>
          <p:cNvPr id="15" name="Straight Connector 14"/>
          <p:cNvCxnSpPr/>
          <p:nvPr userDrawn="1"/>
        </p:nvCxnSpPr>
        <p:spPr>
          <a:xfrm>
            <a:off x="18288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2" cy="230561"/>
          </a:xfrm>
          <a:prstGeom prst="rect">
            <a:avLst/>
          </a:prstGeom>
        </p:spPr>
      </p:pic>
      <p:cxnSp>
        <p:nvCxnSpPr>
          <p:cNvPr id="12" name="Straight Connector 11"/>
          <p:cNvCxnSpPr/>
          <p:nvPr userDrawn="1"/>
        </p:nvCxnSpPr>
        <p:spPr>
          <a:xfrm>
            <a:off x="5943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0515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657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4114800" y="435811"/>
            <a:ext cx="9829800" cy="1188720"/>
          </a:xfrm>
        </p:spPr>
        <p:txBody>
          <a:bodyPr>
            <a:noAutofit/>
          </a:bodyPr>
          <a:lstStyle>
            <a:lvl1pPr marL="0" indent="0">
              <a:tabLst/>
              <a:defRPr sz="36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9162183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ext uri="{BB962C8B-B14F-4D97-AF65-F5344CB8AC3E}">
        <p14:creationId xmlns:p14="http://schemas.microsoft.com/office/powerpoint/2010/main" val="307243502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ext uri="{BB962C8B-B14F-4D97-AF65-F5344CB8AC3E}">
        <p14:creationId xmlns:p14="http://schemas.microsoft.com/office/powerpoint/2010/main" val="321232694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2495" y="7626167"/>
            <a:ext cx="570972" cy="23056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32941" y="53123"/>
            <a:ext cx="2131024" cy="848562"/>
          </a:xfrm>
          <a:prstGeom prst="rect">
            <a:avLst/>
          </a:prstGeom>
          <a:ln>
            <a:noFill/>
          </a:ln>
        </p:spPr>
      </p:pic>
      <p:sp>
        <p:nvSpPr>
          <p:cNvPr id="2" name="Title 1"/>
          <p:cNvSpPr>
            <a:spLocks noGrp="1"/>
          </p:cNvSpPr>
          <p:nvPr>
            <p:ph type="title" hasCustomPrompt="1"/>
          </p:nvPr>
        </p:nvSpPr>
        <p:spPr>
          <a:xfrm>
            <a:off x="11338560" y="1831411"/>
            <a:ext cx="2926080" cy="5596128"/>
          </a:xfrm>
        </p:spPr>
        <p:txBody>
          <a:bodyPr vert="horz" lIns="0" tIns="0" rIns="0" bIns="0" rtlCol="0" anchor="t">
            <a:normAutofit/>
          </a:bodyPr>
          <a:lstStyle>
            <a:lvl1pPr>
              <a:defRPr lang="en-US" sz="3600" b="1">
                <a:solidFill>
                  <a:srgbClr val="000000"/>
                </a:solidFill>
              </a:defRPr>
            </a:lvl1pPr>
          </a:lstStyle>
          <a:p>
            <a:pPr lvl="0"/>
            <a:r>
              <a:rPr lang="en-US" dirty="0"/>
              <a:t>Click to add title</a:t>
            </a:r>
          </a:p>
        </p:txBody>
      </p:sp>
      <p:cxnSp>
        <p:nvCxnSpPr>
          <p:cNvPr id="4" name="Straight Connector 3"/>
          <p:cNvCxnSpPr/>
          <p:nvPr userDrawn="1"/>
        </p:nvCxnSpPr>
        <p:spPr>
          <a:xfrm>
            <a:off x="273797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386405"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717587"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65760"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551851"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96583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215880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1" name="Title 1"/>
          <p:cNvSpPr>
            <a:spLocks noGrp="1"/>
          </p:cNvSpPr>
          <p:nvPr>
            <p:ph type="title"/>
          </p:nvPr>
        </p:nvSpPr>
        <p:spPr>
          <a:xfrm>
            <a:off x="457200" y="685800"/>
            <a:ext cx="13716000" cy="1143000"/>
          </a:xfrm>
        </p:spPr>
        <p:txBody>
          <a:bodyPr/>
          <a:lstStyle>
            <a:lvl1pPr>
              <a:defRPr/>
            </a:lvl1p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lvl1pPr>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lvl1pPr>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42434187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1" name="Title 1"/>
          <p:cNvSpPr>
            <a:spLocks noGrp="1"/>
          </p:cNvSpPr>
          <p:nvPr>
            <p:ph type="title"/>
          </p:nvPr>
        </p:nvSpPr>
        <p:spPr>
          <a:xfrm>
            <a:off x="457200" y="685800"/>
            <a:ext cx="13716000" cy="1143000"/>
          </a:xfrm>
        </p:spPr>
        <p:txBody>
          <a:bodyPr/>
          <a:lstStyle>
            <a:lvl1pPr>
              <a:defRPr/>
            </a:lvl1p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lvl1pPr>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lvl1pPr>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44371657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extLst>
      <p:ext uri="{BB962C8B-B14F-4D97-AF65-F5344CB8AC3E}">
        <p14:creationId xmlns:p14="http://schemas.microsoft.com/office/powerpoint/2010/main" val="33148752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74740635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685412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2-CUSTOM-B">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109728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9" name="Text Placeholder 8">
            <a:extLst>
              <a:ext uri="{FF2B5EF4-FFF2-40B4-BE49-F238E27FC236}">
                <a16:creationId xmlns:a16="http://schemas.microsoft.com/office/drawing/2014/main" id="{6D7BDB63-AF9C-8540-B586-E121197E03A0}"/>
              </a:ext>
            </a:extLst>
          </p:cNvPr>
          <p:cNvSpPr txBox="1">
            <a:spLocks/>
          </p:cNvSpPr>
          <p:nvPr userDrawn="1"/>
        </p:nvSpPr>
        <p:spPr>
          <a:xfrm>
            <a:off x="73152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Footer Placeholder 3">
            <a:extLst>
              <a:ext uri="{FF2B5EF4-FFF2-40B4-BE49-F238E27FC236}">
                <a16:creationId xmlns:a16="http://schemas.microsoft.com/office/drawing/2014/main" id="{E029D363-9FBB-1E4D-8A77-7A6F25648EC0}"/>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33751246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Picture Placeholder 4"/>
          <p:cNvSpPr>
            <a:spLocks noGrp="1"/>
          </p:cNvSpPr>
          <p:nvPr>
            <p:ph type="pic" sz="quarter" idx="10"/>
          </p:nvPr>
        </p:nvSpPr>
        <p:spPr>
          <a:xfrm>
            <a:off x="7315200" y="0"/>
            <a:ext cx="7315200" cy="8229600"/>
          </a:xfrm>
        </p:spPr>
        <p:txBody>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2" name="Title 1"/>
          <p:cNvSpPr>
            <a:spLocks noGrp="1"/>
          </p:cNvSpPr>
          <p:nvPr>
            <p:ph type="title"/>
          </p:nvPr>
        </p:nvSpPr>
        <p:spPr>
          <a:xfrm>
            <a:off x="457200" y="685800"/>
            <a:ext cx="6629400" cy="5257800"/>
          </a:xfrm>
        </p:spPr>
        <p:txBody>
          <a:bodyPr>
            <a:noAutofit/>
          </a:bodyPr>
          <a:lstStyle>
            <a:lvl1pPr>
              <a:defRPr sz="54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extLst>
      <p:ext uri="{BB962C8B-B14F-4D97-AF65-F5344CB8AC3E}">
        <p14:creationId xmlns:p14="http://schemas.microsoft.com/office/powerpoint/2010/main" val="382868910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186850958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282656013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690" y="3502152"/>
            <a:ext cx="2261616" cy="841248"/>
          </a:xfrm>
          <a:prstGeom prst="rect">
            <a:avLst/>
          </a:prstGeom>
        </p:spPr>
      </p:pic>
    </p:spTree>
    <p:extLst>
      <p:ext uri="{BB962C8B-B14F-4D97-AF65-F5344CB8AC3E}">
        <p14:creationId xmlns:p14="http://schemas.microsoft.com/office/powerpoint/2010/main" val="100937166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cxnSp>
        <p:nvCxnSpPr>
          <p:cNvPr id="4" name="直線接點 12"/>
          <p:cNvCxnSpPr>
            <a:cxnSpLocks noChangeShapeType="1"/>
          </p:cNvCxnSpPr>
          <p:nvPr userDrawn="1"/>
        </p:nvCxnSpPr>
        <p:spPr bwMode="auto">
          <a:xfrm>
            <a:off x="480063" y="638178"/>
            <a:ext cx="13713459" cy="0"/>
          </a:xfrm>
          <a:prstGeom prst="line">
            <a:avLst/>
          </a:prstGeom>
          <a:noFill/>
          <a:ln w="9525" algn="ctr">
            <a:solidFill>
              <a:schemeClr val="tx1"/>
            </a:solidFill>
            <a:round/>
            <a:headEnd/>
            <a:tailEnd/>
          </a:ln>
        </p:spPr>
      </p:cxnSp>
      <p:sp>
        <p:nvSpPr>
          <p:cNvPr id="5" name="Rectangle 6"/>
          <p:cNvSpPr>
            <a:spLocks noChangeArrowheads="1"/>
          </p:cNvSpPr>
          <p:nvPr userDrawn="1"/>
        </p:nvSpPr>
        <p:spPr bwMode="black">
          <a:xfrm>
            <a:off x="11638287" y="7972429"/>
            <a:ext cx="2700021" cy="184786"/>
          </a:xfrm>
          <a:prstGeom prst="rect">
            <a:avLst/>
          </a:prstGeom>
          <a:noFill/>
          <a:ln w="9525">
            <a:noFill/>
            <a:miter lim="800000"/>
            <a:headEnd/>
            <a:tailEnd/>
          </a:ln>
        </p:spPr>
        <p:txBody>
          <a:bodyPr lIns="110490" tIns="55246" rIns="110490" bIns="55246"/>
          <a:lstStyle/>
          <a:p>
            <a:pPr algn="r" rtl="0">
              <a:defRPr/>
            </a:pPr>
            <a:r>
              <a:rPr lang="en-US" sz="960" kern="1200" dirty="0">
                <a:solidFill>
                  <a:prstClr val="black"/>
                </a:solidFill>
                <a:latin typeface="微軟正黑體" pitchFamily="34" charset="-120"/>
                <a:ea typeface="微軟正黑體" pitchFamily="34" charset="-120"/>
                <a:cs typeface=""/>
              </a:rPr>
              <a:t>© 2016 IBM Corporation</a:t>
            </a:r>
          </a:p>
        </p:txBody>
      </p:sp>
      <p:sp>
        <p:nvSpPr>
          <p:cNvPr id="15" name="Title 1"/>
          <p:cNvSpPr>
            <a:spLocks noGrp="1"/>
          </p:cNvSpPr>
          <p:nvPr>
            <p:ph type="title"/>
          </p:nvPr>
        </p:nvSpPr>
        <p:spPr>
          <a:xfrm>
            <a:off x="335774" y="745229"/>
            <a:ext cx="13898880" cy="767715"/>
          </a:xfrm>
          <a:prstGeom prst="rect">
            <a:avLst/>
          </a:prstGeom>
        </p:spPr>
        <p:txBody>
          <a:bodyPr/>
          <a:lstStyle>
            <a:lvl1pPr>
              <a:defRPr b="1" i="0" baseline="0">
                <a:solidFill>
                  <a:srgbClr val="9999FF"/>
                </a:solidFill>
                <a:latin typeface="Tahoma" panose="020B0604030504040204" pitchFamily="34" charset="0"/>
              </a:defRPr>
            </a:lvl1pPr>
          </a:lstStyle>
          <a:p>
            <a:endParaRPr lang="en-US" dirty="0"/>
          </a:p>
        </p:txBody>
      </p:sp>
      <p:sp>
        <p:nvSpPr>
          <p:cNvPr id="7" name="Rectangle 5"/>
          <p:cNvSpPr>
            <a:spLocks noGrp="1" noChangeArrowheads="1"/>
          </p:cNvSpPr>
          <p:nvPr>
            <p:ph type="sldNum" sz="quarter" idx="10"/>
          </p:nvPr>
        </p:nvSpPr>
        <p:spPr>
          <a:xfrm>
            <a:off x="292103" y="7926708"/>
            <a:ext cx="586739" cy="220981"/>
          </a:xfrm>
          <a:prstGeom prst="rect">
            <a:avLst/>
          </a:prstGeom>
        </p:spPr>
        <p:txBody>
          <a:bodyPr/>
          <a:lstStyle>
            <a:lvl1pPr>
              <a:defRPr sz="1200" b="0">
                <a:latin typeface="Tahoma" panose="020B0604030504040204" pitchFamily="34" charset="0"/>
              </a:defRPr>
            </a:lvl1pPr>
          </a:lstStyle>
          <a:p>
            <a:pPr>
              <a:defRPr/>
            </a:pPr>
            <a:fld id="{2B418C08-12A8-4E8A-9D83-FFAE2B8C0096}" type="slidenum">
              <a:rPr lang="en-US" altLang="zh-CN" smtClean="0">
                <a:solidFill>
                  <a:prstClr val="black">
                    <a:tint val="75000"/>
                  </a:prstClr>
                </a:solidFill>
              </a:rPr>
              <a:pPr>
                <a:defRPr/>
              </a:pPr>
              <a:t>‹#›</a:t>
            </a:fld>
            <a:endParaRPr lang="en-US" altLang="zh-CN" dirty="0">
              <a:solidFill>
                <a:prstClr val="black">
                  <a:tint val="75000"/>
                </a:prstClr>
              </a:solidFill>
            </a:endParaRPr>
          </a:p>
        </p:txBody>
      </p:sp>
      <p:pic>
        <p:nvPicPr>
          <p:cNvPr id="8" name="Picture 38" descr="blue-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3002182" y="87799"/>
            <a:ext cx="1126517" cy="4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399907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1"/>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456" b="0" i="0" dirty="0">
              <a:latin typeface="Arial Regular" charset="0"/>
            </a:endParaRPr>
          </a:p>
        </p:txBody>
      </p:sp>
      <p:sp>
        <p:nvSpPr>
          <p:cNvPr id="2" name="Title 1"/>
          <p:cNvSpPr>
            <a:spLocks noGrp="1"/>
          </p:cNvSpPr>
          <p:nvPr>
            <p:ph type="title"/>
          </p:nvPr>
        </p:nvSpPr>
        <p:spPr>
          <a:xfrm>
            <a:off x="457200" y="685801"/>
            <a:ext cx="137160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1"/>
            </a:lvl2pPr>
            <a:lvl3pPr>
              <a:defRPr sz="901"/>
            </a:lvl3pPr>
            <a:lvl4pPr>
              <a:defRPr sz="901"/>
            </a:lvl4pPr>
            <a:lvl5pPr>
              <a:defRPr sz="901"/>
            </a:lvl5pPr>
          </a:lstStyle>
          <a:p>
            <a:pPr lvl="0"/>
            <a:r>
              <a:rPr lang="en-US" dirty="0"/>
              <a:t>Source: Edit source here</a:t>
            </a:r>
          </a:p>
        </p:txBody>
      </p:sp>
      <p:grpSp>
        <p:nvGrpSpPr>
          <p:cNvPr id="12" name="Group 11"/>
          <p:cNvGrpSpPr/>
          <p:nvPr userDrawn="1"/>
        </p:nvGrpSpPr>
        <p:grpSpPr>
          <a:xfrm>
            <a:off x="914400" y="7899657"/>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8" b="0" i="0" dirty="0">
                  <a:latin typeface="Tahoma" panose="020B0604030504040204" pitchFamily="34" charset="0"/>
                  <a:ea typeface="Tahoma" panose="020B0604030504040204" pitchFamily="34" charset="0"/>
                  <a:cs typeface="Tahoma" panose="020B0604030504040204" pitchFamily="34" charset="0"/>
                </a:rPr>
                <a:t>2020 IBM Corporation</a:t>
              </a:r>
              <a:r>
                <a:rPr lang="en-US" sz="798" b="0" i="0" baseline="0" dirty="0">
                  <a:latin typeface="Tahoma" panose="020B0604030504040204" pitchFamily="34" charset="0"/>
                  <a:ea typeface="Tahoma" panose="020B0604030504040204" pitchFamily="34" charset="0"/>
                  <a:cs typeface="Tahoma" panose="020B0604030504040204" pitchFamily="34" charset="0"/>
                </a:rPr>
                <a:t>              </a:t>
              </a:r>
              <a:r>
                <a:rPr lang="en-US" sz="798" b="0" i="0" dirty="0">
                  <a:latin typeface="Tahoma" panose="020B0604030504040204" pitchFamily="34" charset="0"/>
                  <a:ea typeface="Tahoma" panose="020B0604030504040204" pitchFamily="34" charset="0"/>
                  <a:cs typeface="Tahoma" panose="020B0604030504040204" pitchFamily="34"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8"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8"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5" name="Footer Placeholder 3"/>
          <p:cNvSpPr txBox="1">
            <a:spLocks/>
          </p:cNvSpPr>
          <p:nvPr userDrawn="1"/>
        </p:nvSpPr>
        <p:spPr>
          <a:xfrm>
            <a:off x="3886200" y="790041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16"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24" name="Content Placeholder 2"/>
          <p:cNvSpPr>
            <a:spLocks noGrp="1"/>
          </p:cNvSpPr>
          <p:nvPr>
            <p:ph idx="1"/>
          </p:nvPr>
        </p:nvSpPr>
        <p:spPr>
          <a:xfrm>
            <a:off x="454858" y="2057401"/>
            <a:ext cx="13716000" cy="5257800"/>
          </a:xfrm>
        </p:spPr>
        <p:txBody>
          <a:bodyPr>
            <a:noAutofit/>
          </a:bodyPr>
          <a:lstStyle>
            <a:lvl1pPr>
              <a:defRPr>
                <a:solidFill>
                  <a:schemeClr val="bg2"/>
                </a:solidFill>
              </a:defRPr>
            </a:lvl1pPr>
            <a:lvl2pPr>
              <a:defRPr>
                <a:solidFill>
                  <a:schemeClr val="bg2"/>
                </a:solidFill>
                <a:latin typeface="Tahoma" panose="020B0604030504040204" pitchFamily="34" charset="0"/>
                <a:cs typeface="Tahoma" panose="020B0604030504040204" pitchFamily="34" charset="0"/>
              </a:defRPr>
            </a:lvl2pPr>
            <a:lvl3pPr>
              <a:defRPr>
                <a:solidFill>
                  <a:schemeClr val="bg2"/>
                </a:solidFill>
                <a:latin typeface="Tahoma" panose="020B0604030504040204" pitchFamily="34" charset="0"/>
                <a:cs typeface="Tahoma" panose="020B0604030504040204" pitchFamily="34" charset="0"/>
              </a:defRPr>
            </a:lvl3pPr>
            <a:lvl4pPr>
              <a:defRPr>
                <a:solidFill>
                  <a:schemeClr val="bg2"/>
                </a:solidFill>
                <a:latin typeface="Tahoma" panose="020B0604030504040204" pitchFamily="34" charset="0"/>
              </a:defRPr>
            </a:lvl4pPr>
            <a:lvl5pPr>
              <a:defRPr>
                <a:solidFill>
                  <a:schemeClr val="bg2"/>
                </a:solidFill>
                <a:latin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06823" y="7818136"/>
            <a:ext cx="566118" cy="228602"/>
          </a:xfrm>
          <a:prstGeom prst="rect">
            <a:avLst/>
          </a:prstGeom>
        </p:spPr>
      </p:pic>
    </p:spTree>
    <p:extLst>
      <p:ext uri="{BB962C8B-B14F-4D97-AF65-F5344CB8AC3E}">
        <p14:creationId xmlns:p14="http://schemas.microsoft.com/office/powerpoint/2010/main" val="80277611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8695358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7"/>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76676093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7"/>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457200" y="685801"/>
            <a:ext cx="13716000" cy="1143002"/>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94857693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7"/>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457200" y="685801"/>
            <a:ext cx="13716000" cy="1143002"/>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3693461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2-CUSTOM-C">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FB648B2D-D88A-C842-9346-9D8EA411DA61}"/>
              </a:ext>
            </a:extLst>
          </p:cNvPr>
          <p:cNvSpPr txBox="1">
            <a:spLocks/>
          </p:cNvSpPr>
          <p:nvPr userDrawn="1"/>
        </p:nvSpPr>
        <p:spPr>
          <a:xfrm>
            <a:off x="109728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8">
            <a:extLst>
              <a:ext uri="{FF2B5EF4-FFF2-40B4-BE49-F238E27FC236}">
                <a16:creationId xmlns:a16="http://schemas.microsoft.com/office/drawing/2014/main" id="{E51B659A-2431-D549-B2D7-D2635A3EB314}"/>
              </a:ext>
            </a:extLst>
          </p:cNvPr>
          <p:cNvSpPr txBox="1">
            <a:spLocks/>
          </p:cNvSpPr>
          <p:nvPr userDrawn="1"/>
        </p:nvSpPr>
        <p:spPr>
          <a:xfrm>
            <a:off x="73152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 Placeholder 8">
            <a:extLst>
              <a:ext uri="{FF2B5EF4-FFF2-40B4-BE49-F238E27FC236}">
                <a16:creationId xmlns:a16="http://schemas.microsoft.com/office/drawing/2014/main" id="{5D8915D3-4F31-3B45-B0D6-E9E5E089F4B2}"/>
              </a:ext>
            </a:extLst>
          </p:cNvPr>
          <p:cNvSpPr txBox="1">
            <a:spLocks/>
          </p:cNvSpPr>
          <p:nvPr userDrawn="1"/>
        </p:nvSpPr>
        <p:spPr>
          <a:xfrm>
            <a:off x="109728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 Placeholder 8">
            <a:extLst>
              <a:ext uri="{FF2B5EF4-FFF2-40B4-BE49-F238E27FC236}">
                <a16:creationId xmlns:a16="http://schemas.microsoft.com/office/drawing/2014/main" id="{85EDC703-5090-8940-9C72-FDAC391D4EDB}"/>
              </a:ext>
            </a:extLst>
          </p:cNvPr>
          <p:cNvSpPr txBox="1">
            <a:spLocks/>
          </p:cNvSpPr>
          <p:nvPr userDrawn="1"/>
        </p:nvSpPr>
        <p:spPr>
          <a:xfrm>
            <a:off x="73152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9" name="Footer Placeholder 3">
            <a:extLst>
              <a:ext uri="{FF2B5EF4-FFF2-40B4-BE49-F238E27FC236}">
                <a16:creationId xmlns:a16="http://schemas.microsoft.com/office/drawing/2014/main" id="{C8A3B330-7A70-4245-80FC-62E8120F4C9F}"/>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573410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7"/>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92882543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7"/>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85753015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7"/>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1"/>
            <a:ext cx="13716000" cy="1143002"/>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0145792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7"/>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29716689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7"/>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26056639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7"/>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1"/>
            <a:ext cx="13718342"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36058607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7"/>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1"/>
            <a:ext cx="1371600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42811808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7"/>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4600401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3"/>
          </p:nvPr>
        </p:nvSpPr>
        <p:spPr>
          <a:xfrm>
            <a:off x="7589520"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418638000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1362864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02-CUSTOM-C">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14FD6488-D04B-DD4F-88C4-F0CC940DAD4B}"/>
              </a:ext>
            </a:extLst>
          </p:cNvPr>
          <p:cNvSpPr txBox="1">
            <a:spLocks/>
          </p:cNvSpPr>
          <p:nvPr userDrawn="1"/>
        </p:nvSpPr>
        <p:spPr>
          <a:xfrm>
            <a:off x="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 Placeholder 8">
            <a:extLst>
              <a:ext uri="{FF2B5EF4-FFF2-40B4-BE49-F238E27FC236}">
                <a16:creationId xmlns:a16="http://schemas.microsoft.com/office/drawing/2014/main" id="{FB648B2D-D88A-C842-9346-9D8EA411DA61}"/>
              </a:ext>
            </a:extLst>
          </p:cNvPr>
          <p:cNvSpPr txBox="1">
            <a:spLocks/>
          </p:cNvSpPr>
          <p:nvPr userDrawn="1"/>
        </p:nvSpPr>
        <p:spPr>
          <a:xfrm>
            <a:off x="109728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8">
            <a:extLst>
              <a:ext uri="{FF2B5EF4-FFF2-40B4-BE49-F238E27FC236}">
                <a16:creationId xmlns:a16="http://schemas.microsoft.com/office/drawing/2014/main" id="{E51B659A-2431-D549-B2D7-D2635A3EB314}"/>
              </a:ext>
            </a:extLst>
          </p:cNvPr>
          <p:cNvSpPr txBox="1">
            <a:spLocks/>
          </p:cNvSpPr>
          <p:nvPr userDrawn="1"/>
        </p:nvSpPr>
        <p:spPr>
          <a:xfrm>
            <a:off x="73152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 Placeholder 8">
            <a:extLst>
              <a:ext uri="{FF2B5EF4-FFF2-40B4-BE49-F238E27FC236}">
                <a16:creationId xmlns:a16="http://schemas.microsoft.com/office/drawing/2014/main" id="{5D8915D3-4F31-3B45-B0D6-E9E5E089F4B2}"/>
              </a:ext>
            </a:extLst>
          </p:cNvPr>
          <p:cNvSpPr txBox="1">
            <a:spLocks/>
          </p:cNvSpPr>
          <p:nvPr userDrawn="1"/>
        </p:nvSpPr>
        <p:spPr>
          <a:xfrm>
            <a:off x="109728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 Placeholder 8">
            <a:extLst>
              <a:ext uri="{FF2B5EF4-FFF2-40B4-BE49-F238E27FC236}">
                <a16:creationId xmlns:a16="http://schemas.microsoft.com/office/drawing/2014/main" id="{85EDC703-5090-8940-9C72-FDAC391D4EDB}"/>
              </a:ext>
            </a:extLst>
          </p:cNvPr>
          <p:cNvSpPr txBox="1">
            <a:spLocks/>
          </p:cNvSpPr>
          <p:nvPr userDrawn="1"/>
        </p:nvSpPr>
        <p:spPr>
          <a:xfrm>
            <a:off x="73152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8">
            <a:extLst>
              <a:ext uri="{FF2B5EF4-FFF2-40B4-BE49-F238E27FC236}">
                <a16:creationId xmlns:a16="http://schemas.microsoft.com/office/drawing/2014/main" id="{880BBE28-38A5-EC4A-9B33-6F0B74F20B9D}"/>
              </a:ext>
            </a:extLst>
          </p:cNvPr>
          <p:cNvSpPr txBox="1">
            <a:spLocks/>
          </p:cNvSpPr>
          <p:nvPr userDrawn="1"/>
        </p:nvSpPr>
        <p:spPr>
          <a:xfrm>
            <a:off x="36576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5" name="Footer Placeholder 3">
            <a:extLst>
              <a:ext uri="{FF2B5EF4-FFF2-40B4-BE49-F238E27FC236}">
                <a16:creationId xmlns:a16="http://schemas.microsoft.com/office/drawing/2014/main" id="{40EA12F7-B694-9242-90D1-428B17DDC585}"/>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84576622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1"/>
            <a:ext cx="1371600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46951028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4284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 | IBM GCG GBS Confidential</a:t>
            </a:r>
          </a:p>
        </p:txBody>
      </p:sp>
      <p:sp>
        <p:nvSpPr>
          <p:cNvPr id="9"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0BEBE88A-5948-CA4F-AB38-AE46271A4F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24564" y="7816178"/>
            <a:ext cx="584837" cy="236160"/>
          </a:xfrm>
          <a:prstGeom prst="rect">
            <a:avLst/>
          </a:prstGeom>
        </p:spPr>
      </p:pic>
    </p:spTree>
    <p:extLst>
      <p:ext uri="{BB962C8B-B14F-4D97-AF65-F5344CB8AC3E}">
        <p14:creationId xmlns:p14="http://schemas.microsoft.com/office/powerpoint/2010/main" val="66152931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40"/>
            <a:ext cx="566118" cy="228600"/>
          </a:xfrm>
          <a:prstGeom prst="rect">
            <a:avLst/>
          </a:prstGeom>
        </p:spPr>
      </p:pic>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Footer Placeholder 3"/>
          <p:cNvSpPr txBox="1">
            <a:spLocks/>
          </p:cNvSpPr>
          <p:nvPr userDrawn="1"/>
        </p:nvSpPr>
        <p:spPr>
          <a:xfrm>
            <a:off x="3900486"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 | IBM GCG GBS Confidential</a:t>
            </a:r>
          </a:p>
        </p:txBody>
      </p:sp>
      <p:sp>
        <p:nvSpPr>
          <p:cNvPr id="13" name="Content Placeholder 2"/>
          <p:cNvSpPr>
            <a:spLocks noGrp="1"/>
          </p:cNvSpPr>
          <p:nvPr>
            <p:ph idx="10"/>
          </p:nvPr>
        </p:nvSpPr>
        <p:spPr>
          <a:xfrm>
            <a:off x="74676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9624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a:extLst>
              <a:ext uri="{FF2B5EF4-FFF2-40B4-BE49-F238E27FC236}">
                <a16:creationId xmlns:a16="http://schemas.microsoft.com/office/drawing/2014/main" id="{76A6AEEE-2025-9149-A8C7-58E7D101B25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596205" y="7813747"/>
            <a:ext cx="576994" cy="232992"/>
          </a:xfrm>
          <a:prstGeom prst="rect">
            <a:avLst/>
          </a:prstGeom>
        </p:spPr>
      </p:pic>
    </p:spTree>
    <p:extLst>
      <p:ext uri="{BB962C8B-B14F-4D97-AF65-F5344CB8AC3E}">
        <p14:creationId xmlns:p14="http://schemas.microsoft.com/office/powerpoint/2010/main" val="415010793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40"/>
            <a:ext cx="566118" cy="228600"/>
          </a:xfrm>
          <a:prstGeom prst="rect">
            <a:avLst/>
          </a:prstGeom>
        </p:spPr>
      </p:pic>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Footer Placeholder 3"/>
          <p:cNvSpPr txBox="1">
            <a:spLocks/>
          </p:cNvSpPr>
          <p:nvPr userDrawn="1"/>
        </p:nvSpPr>
        <p:spPr>
          <a:xfrm>
            <a:off x="3900486"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 | IBM GCG GBS Confidential</a:t>
            </a:r>
          </a:p>
        </p:txBody>
      </p:sp>
      <p:pic>
        <p:nvPicPr>
          <p:cNvPr id="13" name="Picture 12">
            <a:extLst>
              <a:ext uri="{FF2B5EF4-FFF2-40B4-BE49-F238E27FC236}">
                <a16:creationId xmlns:a16="http://schemas.microsoft.com/office/drawing/2014/main" id="{CFED6F8C-8EE4-EA45-8B8D-9E8A19A7D3E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596205" y="7813747"/>
            <a:ext cx="576994" cy="232992"/>
          </a:xfrm>
          <a:prstGeom prst="rect">
            <a:avLst/>
          </a:prstGeom>
        </p:spPr>
      </p:pic>
    </p:spTree>
    <p:extLst>
      <p:ext uri="{BB962C8B-B14F-4D97-AF65-F5344CB8AC3E}">
        <p14:creationId xmlns:p14="http://schemas.microsoft.com/office/powerpoint/2010/main" val="423143464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4_3-7_Title and Content">
    <p:spTree>
      <p:nvGrpSpPr>
        <p:cNvPr id="1" name=""/>
        <p:cNvGrpSpPr/>
        <p:nvPr/>
      </p:nvGrpSpPr>
      <p:grpSpPr>
        <a:xfrm>
          <a:off x="0" y="0"/>
          <a:ext cx="0" cy="0"/>
          <a:chOff x="0" y="0"/>
          <a:chExt cx="0" cy="0"/>
        </a:xfrm>
      </p:grpSpPr>
      <p:sp>
        <p:nvSpPr>
          <p:cNvPr id="11" name="Rectangle 10"/>
          <p:cNvSpPr/>
          <p:nvPr userDrawn="1"/>
        </p:nvSpPr>
        <p:spPr>
          <a:xfrm>
            <a:off x="0" y="0"/>
            <a:ext cx="3584448"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solidFill>
                <a:schemeClr val="bg2"/>
              </a:solidFill>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bg2">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Footer Placeholder 3"/>
          <p:cNvSpPr txBox="1">
            <a:spLocks/>
          </p:cNvSpPr>
          <p:nvPr userDrawn="1"/>
        </p:nvSpPr>
        <p:spPr>
          <a:xfrm>
            <a:off x="3900486"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 | IBM GCG GBS Confidential</a:t>
            </a:r>
          </a:p>
        </p:txBody>
      </p:sp>
    </p:spTree>
    <p:extLst>
      <p:ext uri="{BB962C8B-B14F-4D97-AF65-F5344CB8AC3E}">
        <p14:creationId xmlns:p14="http://schemas.microsoft.com/office/powerpoint/2010/main" val="357331982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Footer Placeholder 3"/>
          <p:cNvSpPr txBox="1">
            <a:spLocks/>
          </p:cNvSpPr>
          <p:nvPr userDrawn="1"/>
        </p:nvSpPr>
        <p:spPr>
          <a:xfrm>
            <a:off x="3900486"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 | IBM GCG GBS Confidential</a:t>
            </a:r>
          </a:p>
        </p:txBody>
      </p:sp>
      <p:sp>
        <p:nvSpPr>
          <p:cNvPr id="16" name="Content Placeholder 2"/>
          <p:cNvSpPr>
            <a:spLocks noGrp="1"/>
          </p:cNvSpPr>
          <p:nvPr>
            <p:ph idx="10"/>
          </p:nvPr>
        </p:nvSpPr>
        <p:spPr>
          <a:xfrm>
            <a:off x="74676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39624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109728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9CE7DE9F-C9DF-8A40-AB54-DEF4B91530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596205" y="7813747"/>
            <a:ext cx="576994" cy="232992"/>
          </a:xfrm>
          <a:prstGeom prst="rect">
            <a:avLst/>
          </a:prstGeom>
        </p:spPr>
      </p:pic>
    </p:spTree>
    <p:extLst>
      <p:ext uri="{BB962C8B-B14F-4D97-AF65-F5344CB8AC3E}">
        <p14:creationId xmlns:p14="http://schemas.microsoft.com/office/powerpoint/2010/main" val="169313261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61"/>
            <a:ext cx="2713350" cy="220570"/>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2020 IBM Corporation</a:t>
              </a:r>
              <a:r>
                <a:rPr lang="en-US" sz="798"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8"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Slide Number Placeholder 2"/>
          <p:cNvSpPr txBox="1">
            <a:spLocks/>
          </p:cNvSpPr>
          <p:nvPr userDrawn="1"/>
        </p:nvSpPr>
        <p:spPr>
          <a:xfrm>
            <a:off x="454859" y="7893798"/>
            <a:ext cx="327878" cy="21905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8"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873454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61"/>
            <a:ext cx="2713350" cy="220570"/>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2020 IBM Corporation</a:t>
              </a:r>
              <a:r>
                <a:rPr lang="en-US" sz="798"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8"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8" name="Slide Number Placeholder 2"/>
          <p:cNvSpPr txBox="1">
            <a:spLocks/>
          </p:cNvSpPr>
          <p:nvPr userDrawn="1"/>
        </p:nvSpPr>
        <p:spPr>
          <a:xfrm>
            <a:off x="454859" y="7893798"/>
            <a:ext cx="327878" cy="21905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9"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901811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7589520"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1A433072-FF9E-8B4C-965C-D2538656CBD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24564" y="7816178"/>
            <a:ext cx="584837" cy="236160"/>
          </a:xfrm>
          <a:prstGeom prst="rect">
            <a:avLst/>
          </a:prstGeom>
        </p:spPr>
      </p:pic>
    </p:spTree>
    <p:extLst>
      <p:ext uri="{BB962C8B-B14F-4D97-AF65-F5344CB8AC3E}">
        <p14:creationId xmlns:p14="http://schemas.microsoft.com/office/powerpoint/2010/main" val="2860596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2-CUSTOM-D">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FB648B2D-D88A-C842-9346-9D8EA411DA61}"/>
              </a:ext>
            </a:extLst>
          </p:cNvPr>
          <p:cNvSpPr txBox="1">
            <a:spLocks/>
          </p:cNvSpPr>
          <p:nvPr userDrawn="1"/>
        </p:nvSpPr>
        <p:spPr>
          <a:xfrm>
            <a:off x="7315200" y="4114800"/>
            <a:ext cx="73152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 Placeholder 8">
            <a:extLst>
              <a:ext uri="{FF2B5EF4-FFF2-40B4-BE49-F238E27FC236}">
                <a16:creationId xmlns:a16="http://schemas.microsoft.com/office/drawing/2014/main" id="{5D8915D3-4F31-3B45-B0D6-E9E5E089F4B2}"/>
              </a:ext>
            </a:extLst>
          </p:cNvPr>
          <p:cNvSpPr txBox="1">
            <a:spLocks/>
          </p:cNvSpPr>
          <p:nvPr userDrawn="1"/>
        </p:nvSpPr>
        <p:spPr>
          <a:xfrm>
            <a:off x="7315200" y="0"/>
            <a:ext cx="73152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45854EE7-A5D0-8E45-B331-297B9CE4E711}"/>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67422641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7589520" y="2057401"/>
            <a:ext cx="6583680" cy="5257802"/>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907E30D6-1233-5B42-962F-8AF823DD8C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596205" y="7813747"/>
            <a:ext cx="576994" cy="232992"/>
          </a:xfrm>
          <a:prstGeom prst="rect">
            <a:avLst/>
          </a:prstGeom>
        </p:spPr>
      </p:pic>
    </p:spTree>
    <p:extLst>
      <p:ext uri="{BB962C8B-B14F-4D97-AF65-F5344CB8AC3E}">
        <p14:creationId xmlns:p14="http://schemas.microsoft.com/office/powerpoint/2010/main" val="216783999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7"/>
            <a:ext cx="566118" cy="228602"/>
          </a:xfrm>
          <a:prstGeom prst="rect">
            <a:avLst/>
          </a:prstGeom>
        </p:spPr>
      </p:pic>
      <p:sp>
        <p:nvSpPr>
          <p:cNvPr id="11"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7589520" y="2057401"/>
            <a:ext cx="6583680" cy="5257802"/>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0" name="Picture 9">
            <a:extLst>
              <a:ext uri="{FF2B5EF4-FFF2-40B4-BE49-F238E27FC236}">
                <a16:creationId xmlns:a16="http://schemas.microsoft.com/office/drawing/2014/main" id="{3F4482FC-8114-124C-8822-A00A8E0DA01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596205" y="7813747"/>
            <a:ext cx="576994" cy="232992"/>
          </a:xfrm>
          <a:prstGeom prst="rect">
            <a:avLst/>
          </a:prstGeom>
        </p:spPr>
      </p:pic>
    </p:spTree>
    <p:extLst>
      <p:ext uri="{BB962C8B-B14F-4D97-AF65-F5344CB8AC3E}">
        <p14:creationId xmlns:p14="http://schemas.microsoft.com/office/powerpoint/2010/main" val="3477320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DEFAULT">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Footer Placeholder 3">
            <a:extLst>
              <a:ext uri="{FF2B5EF4-FFF2-40B4-BE49-F238E27FC236}">
                <a16:creationId xmlns:a16="http://schemas.microsoft.com/office/drawing/2014/main" id="{D398DA0B-4F9B-234B-8170-B4347F0BE30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763992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3-TOP-WHIT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D195FFE-6DAD-A645-8722-E7C93E01B67F}"/>
              </a:ext>
            </a:extLst>
          </p:cNvPr>
          <p:cNvSpPr/>
          <p:nvPr userDrawn="1"/>
        </p:nvSpPr>
        <p:spPr>
          <a:xfrm>
            <a:off x="0" y="0"/>
            <a:ext cx="14630400" cy="228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3B4D952A-4ADE-5D44-870B-9E544EE6C35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2515870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03-TOP-WHITE">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B19AC39A-B1B6-D14D-B798-E5C19DFEEECC}"/>
              </a:ext>
            </a:extLst>
          </p:cNvPr>
          <p:cNvSpPr txBox="1">
            <a:spLocks/>
          </p:cNvSpPr>
          <p:nvPr userDrawn="1"/>
        </p:nvSpPr>
        <p:spPr>
          <a:xfrm>
            <a:off x="7034" y="0"/>
            <a:ext cx="14630400" cy="228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3B4D952A-4ADE-5D44-870B-9E544EE6C35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306137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3-TOP-BLU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D195FFE-6DAD-A645-8722-E7C93E01B67F}"/>
              </a:ext>
            </a:extLst>
          </p:cNvPr>
          <p:cNvSpPr/>
          <p:nvPr userDrawn="1"/>
        </p:nvSpPr>
        <p:spPr>
          <a:xfrm>
            <a:off x="0" y="0"/>
            <a:ext cx="146304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C73D16B8-7C23-3542-A5A4-8FBEE358A7F5}"/>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0399004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3-TOP-SKY">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D195FFE-6DAD-A645-8722-E7C93E01B67F}"/>
              </a:ext>
            </a:extLst>
          </p:cNvPr>
          <p:cNvSpPr/>
          <p:nvPr userDrawn="1"/>
        </p:nvSpPr>
        <p:spPr>
          <a:xfrm>
            <a:off x="0" y="0"/>
            <a:ext cx="1463040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0B1C3015-F6B7-D747-A4B2-F23E1699BD4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070414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3-LEFT-WHIT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36ACFCB7-FBE1-D642-BAA7-A8506EFA159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447272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3-LEFT-BLU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FE3E9D1F-84DF-7443-AB13-42C93E30005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9209011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3-LEFT-SKY">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EE305C7B-4ED3-9648-A7CE-B2AF15661924}"/>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191017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3-LEFT-CUSTOM">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251AF25E-6855-254D-9B45-02CDC643F12B}"/>
              </a:ext>
            </a:extLst>
          </p:cNvPr>
          <p:cNvSpPr txBox="1">
            <a:spLocks/>
          </p:cNvSpPr>
          <p:nvPr userDrawn="1"/>
        </p:nvSpPr>
        <p:spPr>
          <a:xfrm>
            <a:off x="0" y="0"/>
            <a:ext cx="36576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8" name="Footer Placeholder 3">
            <a:extLst>
              <a:ext uri="{FF2B5EF4-FFF2-40B4-BE49-F238E27FC236}">
                <a16:creationId xmlns:a16="http://schemas.microsoft.com/office/drawing/2014/main" id="{48DB62CB-1FF6-0940-BCFF-12807BD526B4}"/>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5020467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3-RIGHT-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1097280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49849A7C-5D65-D34B-81A7-EED8BC17213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279738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3-RIGHT-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10972800" y="0"/>
            <a:ext cx="36576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8D92AE3D-756A-6E43-8DA1-9CA515C2699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70660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1-TIT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0000" y="7540925"/>
            <a:ext cx="570973" cy="231475"/>
          </a:xfrm>
          <a:prstGeom prst="rect">
            <a:avLst/>
          </a:prstGeom>
        </p:spPr>
      </p:pic>
      <p:cxnSp>
        <p:nvCxnSpPr>
          <p:cNvPr id="13" name="Straight Connector 12"/>
          <p:cNvCxnSpPr/>
          <p:nvPr userDrawn="1"/>
        </p:nvCxnSpPr>
        <p:spPr>
          <a:xfrm>
            <a:off x="10972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userDrawn="1"/>
        </p:nvSpPr>
        <p:spPr>
          <a:xfrm>
            <a:off x="11430000" y="457200"/>
            <a:ext cx="2743200" cy="1828800"/>
          </a:xfrm>
          <a:prstGeom prst="rect">
            <a:avLst/>
          </a:prstGeom>
        </p:spPr>
        <p:txBody>
          <a:bodyPr wrap="square" lIns="0" tIns="0" rIns="0" bIns="0" rtlCol="0" anchor="t">
            <a:noAutofit/>
          </a:bodyPr>
          <a:lstStyle/>
          <a:p>
            <a:r>
              <a:rPr lang="en-US" sz="2000" dirty="0">
                <a:solidFill>
                  <a:schemeClr val="bg2"/>
                </a:solidFill>
                <a:latin typeface="Tahoma" panose="020B0604030504040204" pitchFamily="34" charset="0"/>
                <a:ea typeface="Tahoma" panose="020B0604030504040204" pitchFamily="34" charset="0"/>
                <a:cs typeface="Tahoma" panose="020B0604030504040204" pitchFamily="34" charset="0"/>
              </a:rPr>
              <a:t>IBM </a:t>
            </a:r>
            <a:r>
              <a:rPr lang="en-US" sz="2000" b="1" dirty="0">
                <a:solidFill>
                  <a:schemeClr val="bg2"/>
                </a:solidFill>
                <a:latin typeface="Tahoma" panose="020B0604030504040204" pitchFamily="34" charset="0"/>
                <a:ea typeface="Tahoma" panose="020B0604030504040204" pitchFamily="34" charset="0"/>
                <a:cs typeface="Tahoma" panose="020B0604030504040204" pitchFamily="34" charset="0"/>
              </a:rPr>
              <a:t>Services</a:t>
            </a:r>
          </a:p>
        </p:txBody>
      </p:sp>
    </p:spTree>
    <p:extLst>
      <p:ext uri="{BB962C8B-B14F-4D97-AF65-F5344CB8AC3E}">
        <p14:creationId xmlns:p14="http://schemas.microsoft.com/office/powerpoint/2010/main" val="40502407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03-RIGHT-SK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10972800" y="0"/>
            <a:ext cx="36576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D809C3D0-25A1-3746-A06F-7CF75BFDDA8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4367868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03-CUSTOM-A1">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9144000" y="0"/>
            <a:ext cx="54864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443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BB539F92-7117-FA45-A848-7044EBBD939F}"/>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060897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03-CUSTOM-A2">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9144000" y="0"/>
            <a:ext cx="5486400" cy="8229600"/>
          </a:xfrm>
          <a:prstGeom prst="rect">
            <a:avLst/>
          </a:prstGeom>
          <a:solidFill>
            <a:schemeClr val="bg2"/>
          </a:soli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4FDFA7CF-6E22-2243-AF6E-3C917AA426CB}"/>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8768210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03-CUSTOM-A3">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3657600" y="0"/>
            <a:ext cx="5486400" cy="8229600"/>
          </a:xfrm>
          <a:prstGeom prst="rect">
            <a:avLst/>
          </a:prstGeom>
          <a:solidFill>
            <a:schemeClr val="bg2"/>
          </a:soli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8" name="Footer Placeholder 3">
            <a:extLst>
              <a:ext uri="{FF2B5EF4-FFF2-40B4-BE49-F238E27FC236}">
                <a16:creationId xmlns:a16="http://schemas.microsoft.com/office/drawing/2014/main" id="{79819AD9-D42D-C247-90F5-62A22421B060}"/>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2315768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03-CUSTOM-B">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109728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Text Placeholder 8">
            <a:extLst>
              <a:ext uri="{FF2B5EF4-FFF2-40B4-BE49-F238E27FC236}">
                <a16:creationId xmlns:a16="http://schemas.microsoft.com/office/drawing/2014/main" id="{AFCA3BB9-16F3-7144-B3E1-3CB9395360D4}"/>
              </a:ext>
            </a:extLst>
          </p:cNvPr>
          <p:cNvSpPr txBox="1">
            <a:spLocks/>
          </p:cNvSpPr>
          <p:nvPr userDrawn="1"/>
        </p:nvSpPr>
        <p:spPr>
          <a:xfrm>
            <a:off x="36576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8">
            <a:extLst>
              <a:ext uri="{FF2B5EF4-FFF2-40B4-BE49-F238E27FC236}">
                <a16:creationId xmlns:a16="http://schemas.microsoft.com/office/drawing/2014/main" id="{6D7BDB63-AF9C-8540-B586-E121197E03A0}"/>
              </a:ext>
            </a:extLst>
          </p:cNvPr>
          <p:cNvSpPr txBox="1">
            <a:spLocks/>
          </p:cNvSpPr>
          <p:nvPr userDrawn="1"/>
        </p:nvSpPr>
        <p:spPr>
          <a:xfrm>
            <a:off x="73152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Footer Placeholder 3">
            <a:extLst>
              <a:ext uri="{FF2B5EF4-FFF2-40B4-BE49-F238E27FC236}">
                <a16:creationId xmlns:a16="http://schemas.microsoft.com/office/drawing/2014/main" id="{48F2965E-9833-D241-89DA-31C03C24387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391084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03-CUSTOM-C">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AFCA3BB9-16F3-7144-B3E1-3CB9395360D4}"/>
              </a:ext>
            </a:extLst>
          </p:cNvPr>
          <p:cNvSpPr txBox="1">
            <a:spLocks/>
          </p:cNvSpPr>
          <p:nvPr userDrawn="1"/>
        </p:nvSpPr>
        <p:spPr>
          <a:xfrm>
            <a:off x="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73152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9" name="Text Placeholder 8">
            <a:extLst>
              <a:ext uri="{FF2B5EF4-FFF2-40B4-BE49-F238E27FC236}">
                <a16:creationId xmlns:a16="http://schemas.microsoft.com/office/drawing/2014/main" id="{6D7BDB63-AF9C-8540-B586-E121197E03A0}"/>
              </a:ext>
            </a:extLst>
          </p:cNvPr>
          <p:cNvSpPr txBox="1">
            <a:spLocks/>
          </p:cNvSpPr>
          <p:nvPr userDrawn="1"/>
        </p:nvSpPr>
        <p:spPr>
          <a:xfrm>
            <a:off x="109728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Footer Placeholder 3">
            <a:extLst>
              <a:ext uri="{FF2B5EF4-FFF2-40B4-BE49-F238E27FC236}">
                <a16:creationId xmlns:a16="http://schemas.microsoft.com/office/drawing/2014/main" id="{60033BB9-3F61-4C4D-A7AD-FD1D5BA7EC8F}"/>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7340787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03-CUSTOM-C">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AFCA3BB9-16F3-7144-B3E1-3CB9395360D4}"/>
              </a:ext>
            </a:extLst>
          </p:cNvPr>
          <p:cNvSpPr txBox="1">
            <a:spLocks/>
          </p:cNvSpPr>
          <p:nvPr userDrawn="1"/>
        </p:nvSpPr>
        <p:spPr>
          <a:xfrm>
            <a:off x="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73152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9" name="Text Placeholder 8">
            <a:extLst>
              <a:ext uri="{FF2B5EF4-FFF2-40B4-BE49-F238E27FC236}">
                <a16:creationId xmlns:a16="http://schemas.microsoft.com/office/drawing/2014/main" id="{6D7BDB63-AF9C-8540-B586-E121197E03A0}"/>
              </a:ext>
            </a:extLst>
          </p:cNvPr>
          <p:cNvSpPr txBox="1">
            <a:spLocks/>
          </p:cNvSpPr>
          <p:nvPr userDrawn="1"/>
        </p:nvSpPr>
        <p:spPr>
          <a:xfrm>
            <a:off x="109728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8">
            <a:extLst>
              <a:ext uri="{FF2B5EF4-FFF2-40B4-BE49-F238E27FC236}">
                <a16:creationId xmlns:a16="http://schemas.microsoft.com/office/drawing/2014/main" id="{C42D8D37-DCE5-4C43-B173-2B922248963B}"/>
              </a:ext>
            </a:extLst>
          </p:cNvPr>
          <p:cNvSpPr txBox="1">
            <a:spLocks/>
          </p:cNvSpPr>
          <p:nvPr userDrawn="1"/>
        </p:nvSpPr>
        <p:spPr>
          <a:xfrm>
            <a:off x="3678865"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Footer Placeholder 3">
            <a:extLst>
              <a:ext uri="{FF2B5EF4-FFF2-40B4-BE49-F238E27FC236}">
                <a16:creationId xmlns:a16="http://schemas.microsoft.com/office/drawing/2014/main" id="{75E74E3C-F208-204D-814F-332241A1AC5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0554948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3-CUSTOM-D1">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AFCA3BB9-16F3-7144-B3E1-3CB9395360D4}"/>
              </a:ext>
            </a:extLst>
          </p:cNvPr>
          <p:cNvSpPr txBox="1">
            <a:spLocks/>
          </p:cNvSpPr>
          <p:nvPr userDrawn="1"/>
        </p:nvSpPr>
        <p:spPr>
          <a:xfrm>
            <a:off x="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73152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8">
            <a:extLst>
              <a:ext uri="{FF2B5EF4-FFF2-40B4-BE49-F238E27FC236}">
                <a16:creationId xmlns:a16="http://schemas.microsoft.com/office/drawing/2014/main" id="{34790E9B-43AF-8249-9AA4-A5D82A96D0B0}"/>
              </a:ext>
            </a:extLst>
          </p:cNvPr>
          <p:cNvSpPr txBox="1">
            <a:spLocks/>
          </p:cNvSpPr>
          <p:nvPr userDrawn="1"/>
        </p:nvSpPr>
        <p:spPr>
          <a:xfrm>
            <a:off x="36576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AC541988-15E4-BD4A-A11D-88EC186642C8}"/>
              </a:ext>
            </a:extLst>
          </p:cNvPr>
          <p:cNvSpPr/>
          <p:nvPr userDrawn="1"/>
        </p:nvSpPr>
        <p:spPr>
          <a:xfrm>
            <a:off x="0" y="0"/>
            <a:ext cx="14630400" cy="228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12" name="Text Placeholder 8">
            <a:extLst>
              <a:ext uri="{FF2B5EF4-FFF2-40B4-BE49-F238E27FC236}">
                <a16:creationId xmlns:a16="http://schemas.microsoft.com/office/drawing/2014/main" id="{B6139E80-9E3B-8B49-A0A6-9F0E1642621B}"/>
              </a:ext>
            </a:extLst>
          </p:cNvPr>
          <p:cNvSpPr txBox="1">
            <a:spLocks/>
          </p:cNvSpPr>
          <p:nvPr userDrawn="1"/>
        </p:nvSpPr>
        <p:spPr>
          <a:xfrm>
            <a:off x="109728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Footer Placeholder 3">
            <a:extLst>
              <a:ext uri="{FF2B5EF4-FFF2-40B4-BE49-F238E27FC236}">
                <a16:creationId xmlns:a16="http://schemas.microsoft.com/office/drawing/2014/main" id="{523EAE65-259D-F448-821F-451E71C3FDE8}"/>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7370236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3-CUSTOM-D2">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AFCA3BB9-16F3-7144-B3E1-3CB9395360D4}"/>
              </a:ext>
            </a:extLst>
          </p:cNvPr>
          <p:cNvSpPr txBox="1">
            <a:spLocks/>
          </p:cNvSpPr>
          <p:nvPr userDrawn="1"/>
        </p:nvSpPr>
        <p:spPr>
          <a:xfrm>
            <a:off x="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73152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8">
            <a:extLst>
              <a:ext uri="{FF2B5EF4-FFF2-40B4-BE49-F238E27FC236}">
                <a16:creationId xmlns:a16="http://schemas.microsoft.com/office/drawing/2014/main" id="{34790E9B-43AF-8249-9AA4-A5D82A96D0B0}"/>
              </a:ext>
            </a:extLst>
          </p:cNvPr>
          <p:cNvSpPr txBox="1">
            <a:spLocks/>
          </p:cNvSpPr>
          <p:nvPr userDrawn="1"/>
        </p:nvSpPr>
        <p:spPr>
          <a:xfrm>
            <a:off x="36576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AC541988-15E4-BD4A-A11D-88EC186642C8}"/>
              </a:ext>
            </a:extLst>
          </p:cNvPr>
          <p:cNvSpPr/>
          <p:nvPr userDrawn="1"/>
        </p:nvSpPr>
        <p:spPr>
          <a:xfrm>
            <a:off x="0" y="0"/>
            <a:ext cx="14630400" cy="228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12" name="Text Placeholder 8">
            <a:extLst>
              <a:ext uri="{FF2B5EF4-FFF2-40B4-BE49-F238E27FC236}">
                <a16:creationId xmlns:a16="http://schemas.microsoft.com/office/drawing/2014/main" id="{B6139E80-9E3B-8B49-A0A6-9F0E1642621B}"/>
              </a:ext>
            </a:extLst>
          </p:cNvPr>
          <p:cNvSpPr txBox="1">
            <a:spLocks/>
          </p:cNvSpPr>
          <p:nvPr userDrawn="1"/>
        </p:nvSpPr>
        <p:spPr>
          <a:xfrm>
            <a:off x="109728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a:extLst>
              <a:ext uri="{FF2B5EF4-FFF2-40B4-BE49-F238E27FC236}">
                <a16:creationId xmlns:a16="http://schemas.microsoft.com/office/drawing/2014/main" id="{C788759C-4822-204E-A3AE-A22CD23960CA}"/>
              </a:ext>
            </a:extLst>
          </p:cNvPr>
          <p:cNvSpPr/>
          <p:nvPr userDrawn="1"/>
        </p:nvSpPr>
        <p:spPr>
          <a:xfrm>
            <a:off x="10972800" y="0"/>
            <a:ext cx="3657600" cy="82296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3" name="Footer Placeholder 3">
            <a:extLst>
              <a:ext uri="{FF2B5EF4-FFF2-40B4-BE49-F238E27FC236}">
                <a16:creationId xmlns:a16="http://schemas.microsoft.com/office/drawing/2014/main" id="{921B3410-97DA-BA4B-9636-17780F75877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2410205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1-DIVIDER">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49D1FB43-4B1A-7044-8923-6E15AB5F87AB}"/>
              </a:ext>
            </a:extLst>
          </p:cNvPr>
          <p:cNvSpPr txBox="1">
            <a:spLocks/>
          </p:cNvSpPr>
          <p:nvPr userDrawn="1"/>
        </p:nvSpPr>
        <p:spPr>
          <a:xfrm>
            <a:off x="0" y="4114800"/>
            <a:ext cx="146304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7B84960A-D537-684D-B583-5104BCBF0217}"/>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12003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1-DIVIDER-WHIT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BDA8E8F1-15E4-C745-A790-6E8964AC6DD5}"/>
              </a:ext>
            </a:extLst>
          </p:cNvPr>
          <p:cNvSpPr/>
          <p:nvPr userDrawn="1"/>
        </p:nvSpPr>
        <p:spPr>
          <a:xfrm>
            <a:off x="0" y="0"/>
            <a:ext cx="14630400"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Footer Placeholder 3">
            <a:extLst>
              <a:ext uri="{FF2B5EF4-FFF2-40B4-BE49-F238E27FC236}">
                <a16:creationId xmlns:a16="http://schemas.microsoft.com/office/drawing/2014/main" id="{D5FCD7ED-772E-5A49-9B20-898DA7F559C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4954028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 Left-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pic>
        <p:nvPicPr>
          <p:cNvPr id="7" name="Picture 7">
            <a:extLst>
              <a:ext uri="{FF2B5EF4-FFF2-40B4-BE49-F238E27FC236}">
                <a16:creationId xmlns:a16="http://schemas.microsoft.com/office/drawing/2014/main" id="{82F79E95-4A28-FE41-AA0A-1893EC706D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06823" y="7818138"/>
            <a:ext cx="566118" cy="228601"/>
          </a:xfrm>
          <a:prstGeom prst="rect">
            <a:avLst/>
          </a:prstGeom>
        </p:spPr>
      </p:pic>
      <p:sp>
        <p:nvSpPr>
          <p:cNvPr id="12" name="Footer Placeholder 3">
            <a:extLst>
              <a:ext uri="{FF2B5EF4-FFF2-40B4-BE49-F238E27FC236}">
                <a16:creationId xmlns:a16="http://schemas.microsoft.com/office/drawing/2014/main" id="{A43FF770-91DE-124E-AE07-85DDA166FB51}"/>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8509318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1-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324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1-DEFAULT">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2ED4C076-7DB5-0F47-9A4E-215FDF6C146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9477870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1-DIVIDER">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49D1FB43-4B1A-7044-8923-6E15AB5F87AB}"/>
              </a:ext>
            </a:extLst>
          </p:cNvPr>
          <p:cNvSpPr txBox="1">
            <a:spLocks/>
          </p:cNvSpPr>
          <p:nvPr userDrawn="1"/>
        </p:nvSpPr>
        <p:spPr>
          <a:xfrm>
            <a:off x="0" y="4114800"/>
            <a:ext cx="146304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59880357-1450-A94A-85F1-70C751513D63}"/>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0891257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01-DIVIDER">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49D1FB43-4B1A-7044-8923-6E15AB5F87AB}"/>
              </a:ext>
            </a:extLst>
          </p:cNvPr>
          <p:cNvSpPr txBox="1">
            <a:spLocks/>
          </p:cNvSpPr>
          <p:nvPr userDrawn="1"/>
        </p:nvSpPr>
        <p:spPr>
          <a:xfrm>
            <a:off x="0" y="5080"/>
            <a:ext cx="146304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59880357-1450-A94A-85F1-70C751513D63}"/>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0459738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2-LEFT-BLACK">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EE4C149-4059-5844-82AF-C9ED264EC57D}"/>
              </a:ext>
            </a:extLst>
          </p:cNvPr>
          <p:cNvSpPr/>
          <p:nvPr userDrawn="1"/>
        </p:nvSpPr>
        <p:spPr>
          <a:xfrm>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Footer Placeholder 3">
            <a:extLst>
              <a:ext uri="{FF2B5EF4-FFF2-40B4-BE49-F238E27FC236}">
                <a16:creationId xmlns:a16="http://schemas.microsoft.com/office/drawing/2014/main" id="{229F0EC4-96DF-984E-87AC-CD91A9AFEBB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4157078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02-RIGHT-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E4C149-4059-5844-82AF-C9ED264EC57D}"/>
              </a:ext>
            </a:extLst>
          </p:cNvPr>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atin typeface="Tahoma" panose="020B0604030504040204" pitchFamily="34" charset="0"/>
              </a:rPr>
              <a:t>   </a:t>
            </a: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28" name="竖排文字占位符 127">
            <a:extLst>
              <a:ext uri="{FF2B5EF4-FFF2-40B4-BE49-F238E27FC236}">
                <a16:creationId xmlns:a16="http://schemas.microsoft.com/office/drawing/2014/main" id="{8D381827-6AE1-A846-871E-CE0205787B78}"/>
              </a:ext>
            </a:extLst>
          </p:cNvPr>
          <p:cNvSpPr>
            <a:spLocks noGrp="1"/>
          </p:cNvSpPr>
          <p:nvPr>
            <p:ph type="body" orient="vert" sz="quarter" idx="10" hasCustomPrompt="1"/>
          </p:nvPr>
        </p:nvSpPr>
        <p:spPr>
          <a:xfrm>
            <a:off x="285214" y="594360"/>
            <a:ext cx="294358" cy="2423160"/>
          </a:xfrm>
          <a:prstGeom prst="rect">
            <a:avLst/>
          </a:prstGeom>
        </p:spPr>
        <p:txBody>
          <a:bodyPr vert="eaVert"/>
          <a:lstStyle>
            <a:lvl1pPr algn="l">
              <a:defRPr sz="1000">
                <a:latin typeface="Tahoma" panose="020B0604030504040204" pitchFamily="34" charset="0"/>
                <a:cs typeface="Tahoma" panose="020B0604030504040204" pitchFamily="34" charset="0"/>
              </a:defRPr>
            </a:lvl1pPr>
            <a:lvl2pPr algn="l">
              <a:defRPr sz="1000"/>
            </a:lvl2pPr>
            <a:lvl3pPr algn="l">
              <a:defRPr sz="1000"/>
            </a:lvl3pPr>
            <a:lvl4pPr algn="l">
              <a:defRPr sz="1000"/>
            </a:lvl4pPr>
            <a:lvl5pPr algn="l">
              <a:defRPr sz="1000"/>
            </a:lvl5pPr>
          </a:lstStyle>
          <a:p>
            <a:pPr lvl="0"/>
            <a:r>
              <a:rPr kumimoji="1" lang="en-US" altLang="zh-CN" dirty="0"/>
              <a:t>Placeholder</a:t>
            </a:r>
            <a:endParaRPr kumimoji="1" lang="zh-CN" altLang="en-US" dirty="0"/>
          </a:p>
        </p:txBody>
      </p:sp>
      <p:sp>
        <p:nvSpPr>
          <p:cNvPr id="130" name="竖排文字占位符 127">
            <a:extLst>
              <a:ext uri="{FF2B5EF4-FFF2-40B4-BE49-F238E27FC236}">
                <a16:creationId xmlns:a16="http://schemas.microsoft.com/office/drawing/2014/main" id="{61F699F8-011D-B243-AEB3-0EA4932B3972}"/>
              </a:ext>
            </a:extLst>
          </p:cNvPr>
          <p:cNvSpPr>
            <a:spLocks noGrp="1"/>
          </p:cNvSpPr>
          <p:nvPr>
            <p:ph type="body" orient="vert" sz="quarter" idx="11" hasCustomPrompt="1"/>
          </p:nvPr>
        </p:nvSpPr>
        <p:spPr>
          <a:xfrm>
            <a:off x="6868442" y="594360"/>
            <a:ext cx="294358" cy="2423160"/>
          </a:xfrm>
          <a:prstGeom prst="rect">
            <a:avLst/>
          </a:prstGeom>
        </p:spPr>
        <p:txBody>
          <a:bodyPr vert="eaVert"/>
          <a:lstStyle>
            <a:lvl1pPr>
              <a:defRPr sz="1000">
                <a:latin typeface="Tahoma" panose="020B0604030504040204" pitchFamily="34" charset="0"/>
                <a:cs typeface="Tahoma" panose="020B0604030504040204" pitchFamily="34" charset="0"/>
              </a:defRPr>
            </a:lvl1pPr>
            <a:lvl2pPr>
              <a:defRPr sz="1000"/>
            </a:lvl2pPr>
            <a:lvl3pPr>
              <a:defRPr sz="1000"/>
            </a:lvl3pPr>
            <a:lvl4pPr>
              <a:defRPr sz="1000"/>
            </a:lvl4pPr>
            <a:lvl5pPr>
              <a:defRPr sz="1000"/>
            </a:lvl5pPr>
          </a:lstStyle>
          <a:p>
            <a:pPr lvl="0"/>
            <a:r>
              <a:rPr kumimoji="1" lang="en-US" altLang="zh-CN" dirty="0"/>
              <a:t>Placeholder</a:t>
            </a:r>
            <a:endParaRPr kumimoji="1" lang="zh-CN" altLang="en-US" dirty="0"/>
          </a:p>
        </p:txBody>
      </p:sp>
      <p:sp>
        <p:nvSpPr>
          <p:cNvPr id="149" name="内容占位符 148">
            <a:extLst>
              <a:ext uri="{FF2B5EF4-FFF2-40B4-BE49-F238E27FC236}">
                <a16:creationId xmlns:a16="http://schemas.microsoft.com/office/drawing/2014/main" id="{72023424-06EA-8A4A-846D-0DF5818CA627}"/>
              </a:ext>
            </a:extLst>
          </p:cNvPr>
          <p:cNvSpPr>
            <a:spLocks noGrp="1"/>
          </p:cNvSpPr>
          <p:nvPr>
            <p:ph sz="quarter" idx="14" hasCustomPrompt="1"/>
          </p:nvPr>
        </p:nvSpPr>
        <p:spPr>
          <a:xfrm>
            <a:off x="517906" y="1280160"/>
            <a:ext cx="837748" cy="319756"/>
          </a:xfrm>
          <a:prstGeom prst="rect">
            <a:avLst/>
          </a:prstGeom>
        </p:spPr>
        <p:txBody>
          <a:bodyPr/>
          <a:lstStyle>
            <a:lvl1pPr algn="ctr">
              <a:lnSpc>
                <a:spcPct val="100000"/>
              </a:lnSpc>
              <a:spcBef>
                <a:spcPts val="0"/>
              </a:spcBef>
              <a:defRPr sz="700" b="0" i="0">
                <a:solidFill>
                  <a:schemeClr val="accent1"/>
                </a:solidFill>
                <a:latin typeface="Tahoma" panose="020B0604030504040204" pitchFamily="34" charset="0"/>
                <a:cs typeface="Tahoma" panose="020B0604030504040204" pitchFamily="34" charset="0"/>
              </a:defRPr>
            </a:lvl1pPr>
          </a:lstStyle>
          <a:p>
            <a:pPr lvl="0"/>
            <a:r>
              <a:rPr kumimoji="1" lang="en-US" altLang="zh-CN" dirty="0"/>
              <a:t>Placeholder</a:t>
            </a:r>
            <a:endParaRPr kumimoji="1" lang="zh-CN" altLang="en-US" dirty="0"/>
          </a:p>
        </p:txBody>
      </p:sp>
      <p:grpSp>
        <p:nvGrpSpPr>
          <p:cNvPr id="125" name="组合 124">
            <a:extLst>
              <a:ext uri="{FF2B5EF4-FFF2-40B4-BE49-F238E27FC236}">
                <a16:creationId xmlns:a16="http://schemas.microsoft.com/office/drawing/2014/main" id="{6A5C2DC3-41EC-BD4A-BE26-4CD80DDCA52E}"/>
              </a:ext>
            </a:extLst>
          </p:cNvPr>
          <p:cNvGrpSpPr/>
          <p:nvPr userDrawn="1"/>
        </p:nvGrpSpPr>
        <p:grpSpPr>
          <a:xfrm>
            <a:off x="627786" y="649111"/>
            <a:ext cx="6085552" cy="6574649"/>
            <a:chOff x="627786" y="649111"/>
            <a:chExt cx="6085552" cy="6574649"/>
          </a:xfrm>
        </p:grpSpPr>
        <p:grpSp>
          <p:nvGrpSpPr>
            <p:cNvPr id="124" name="组合 123">
              <a:extLst>
                <a:ext uri="{FF2B5EF4-FFF2-40B4-BE49-F238E27FC236}">
                  <a16:creationId xmlns:a16="http://schemas.microsoft.com/office/drawing/2014/main" id="{BC5BF561-CC1C-554D-8828-8BAA97E22515}"/>
                </a:ext>
              </a:extLst>
            </p:cNvPr>
            <p:cNvGrpSpPr/>
            <p:nvPr userDrawn="1"/>
          </p:nvGrpSpPr>
          <p:grpSpPr>
            <a:xfrm>
              <a:off x="627786" y="649111"/>
              <a:ext cx="6085552" cy="631049"/>
              <a:chOff x="627786" y="649111"/>
              <a:chExt cx="6085552" cy="631049"/>
            </a:xfrm>
          </p:grpSpPr>
          <p:grpSp>
            <p:nvGrpSpPr>
              <p:cNvPr id="123" name="组合 122">
                <a:extLst>
                  <a:ext uri="{FF2B5EF4-FFF2-40B4-BE49-F238E27FC236}">
                    <a16:creationId xmlns:a16="http://schemas.microsoft.com/office/drawing/2014/main" id="{5A6A03D7-1CAA-214E-97FC-F7EAE79F5623}"/>
                  </a:ext>
                </a:extLst>
              </p:cNvPr>
              <p:cNvGrpSpPr/>
              <p:nvPr userDrawn="1"/>
            </p:nvGrpSpPr>
            <p:grpSpPr>
              <a:xfrm>
                <a:off x="627786" y="649111"/>
                <a:ext cx="631050" cy="631049"/>
                <a:chOff x="1588345" y="652779"/>
                <a:chExt cx="631050" cy="631049"/>
              </a:xfrm>
            </p:grpSpPr>
            <p:sp>
              <p:nvSpPr>
                <p:cNvPr id="121" name="矩形 120">
                  <a:extLst>
                    <a:ext uri="{FF2B5EF4-FFF2-40B4-BE49-F238E27FC236}">
                      <a16:creationId xmlns:a16="http://schemas.microsoft.com/office/drawing/2014/main" id="{06C025C6-CB30-C441-BB3F-57D409BA8F7C}"/>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122" name="椭圆 121">
                  <a:extLst>
                    <a:ext uri="{FF2B5EF4-FFF2-40B4-BE49-F238E27FC236}">
                      <a16:creationId xmlns:a16="http://schemas.microsoft.com/office/drawing/2014/main" id="{9E013FED-2F4E-C64E-818D-3AC387612EDC}"/>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81" name="组合 280">
                <a:extLst>
                  <a:ext uri="{FF2B5EF4-FFF2-40B4-BE49-F238E27FC236}">
                    <a16:creationId xmlns:a16="http://schemas.microsoft.com/office/drawing/2014/main" id="{FADDB804-6BDC-8B4A-858C-B9E9FC2EC283}"/>
                  </a:ext>
                </a:extLst>
              </p:cNvPr>
              <p:cNvGrpSpPr/>
              <p:nvPr userDrawn="1"/>
            </p:nvGrpSpPr>
            <p:grpSpPr>
              <a:xfrm>
                <a:off x="1536870" y="649111"/>
                <a:ext cx="631050" cy="631049"/>
                <a:chOff x="1588345" y="652779"/>
                <a:chExt cx="631050" cy="631049"/>
              </a:xfrm>
            </p:grpSpPr>
            <p:sp>
              <p:nvSpPr>
                <p:cNvPr id="282" name="矩形 281">
                  <a:extLst>
                    <a:ext uri="{FF2B5EF4-FFF2-40B4-BE49-F238E27FC236}">
                      <a16:creationId xmlns:a16="http://schemas.microsoft.com/office/drawing/2014/main" id="{B43F1969-D17C-7344-BA51-41F960C8CE5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83" name="椭圆 282">
                  <a:extLst>
                    <a:ext uri="{FF2B5EF4-FFF2-40B4-BE49-F238E27FC236}">
                      <a16:creationId xmlns:a16="http://schemas.microsoft.com/office/drawing/2014/main" id="{A0118614-A811-1B48-8324-0409C98EBE9D}"/>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84" name="组合 283">
                <a:extLst>
                  <a:ext uri="{FF2B5EF4-FFF2-40B4-BE49-F238E27FC236}">
                    <a16:creationId xmlns:a16="http://schemas.microsoft.com/office/drawing/2014/main" id="{60A033C5-713C-9345-90D8-5DC39A87C158}"/>
                  </a:ext>
                </a:extLst>
              </p:cNvPr>
              <p:cNvGrpSpPr/>
              <p:nvPr userDrawn="1"/>
            </p:nvGrpSpPr>
            <p:grpSpPr>
              <a:xfrm>
                <a:off x="2445954" y="649111"/>
                <a:ext cx="631050" cy="631049"/>
                <a:chOff x="1588345" y="652779"/>
                <a:chExt cx="631050" cy="631049"/>
              </a:xfrm>
            </p:grpSpPr>
            <p:sp>
              <p:nvSpPr>
                <p:cNvPr id="285" name="矩形 284">
                  <a:extLst>
                    <a:ext uri="{FF2B5EF4-FFF2-40B4-BE49-F238E27FC236}">
                      <a16:creationId xmlns:a16="http://schemas.microsoft.com/office/drawing/2014/main" id="{1B254235-49FA-4048-96DA-7C437F220BF8}"/>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86" name="椭圆 285">
                  <a:extLst>
                    <a:ext uri="{FF2B5EF4-FFF2-40B4-BE49-F238E27FC236}">
                      <a16:creationId xmlns:a16="http://schemas.microsoft.com/office/drawing/2014/main" id="{104D4D79-0B8B-DB40-918E-2122A06018B2}"/>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87" name="组合 286">
                <a:extLst>
                  <a:ext uri="{FF2B5EF4-FFF2-40B4-BE49-F238E27FC236}">
                    <a16:creationId xmlns:a16="http://schemas.microsoft.com/office/drawing/2014/main" id="{E16F7562-E9FA-CF45-8626-CAEA1AE51924}"/>
                  </a:ext>
                </a:extLst>
              </p:cNvPr>
              <p:cNvGrpSpPr/>
              <p:nvPr userDrawn="1"/>
            </p:nvGrpSpPr>
            <p:grpSpPr>
              <a:xfrm>
                <a:off x="3355038" y="649111"/>
                <a:ext cx="631050" cy="631049"/>
                <a:chOff x="1588345" y="652779"/>
                <a:chExt cx="631050" cy="631049"/>
              </a:xfrm>
            </p:grpSpPr>
            <p:sp>
              <p:nvSpPr>
                <p:cNvPr id="288" name="矩形 287">
                  <a:extLst>
                    <a:ext uri="{FF2B5EF4-FFF2-40B4-BE49-F238E27FC236}">
                      <a16:creationId xmlns:a16="http://schemas.microsoft.com/office/drawing/2014/main" id="{9A7F0D1F-1F8E-874B-9332-A7B61324A485}"/>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89" name="椭圆 288">
                  <a:extLst>
                    <a:ext uri="{FF2B5EF4-FFF2-40B4-BE49-F238E27FC236}">
                      <a16:creationId xmlns:a16="http://schemas.microsoft.com/office/drawing/2014/main" id="{1C37B987-817B-7544-B17B-82D368A61EF6}"/>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90" name="组合 289">
                <a:extLst>
                  <a:ext uri="{FF2B5EF4-FFF2-40B4-BE49-F238E27FC236}">
                    <a16:creationId xmlns:a16="http://schemas.microsoft.com/office/drawing/2014/main" id="{09892052-9BED-6845-9289-BC03319F24A5}"/>
                  </a:ext>
                </a:extLst>
              </p:cNvPr>
              <p:cNvGrpSpPr/>
              <p:nvPr userDrawn="1"/>
            </p:nvGrpSpPr>
            <p:grpSpPr>
              <a:xfrm>
                <a:off x="4264122" y="649111"/>
                <a:ext cx="631050" cy="631049"/>
                <a:chOff x="1588345" y="652779"/>
                <a:chExt cx="631050" cy="631049"/>
              </a:xfrm>
            </p:grpSpPr>
            <p:sp>
              <p:nvSpPr>
                <p:cNvPr id="291" name="矩形 290">
                  <a:extLst>
                    <a:ext uri="{FF2B5EF4-FFF2-40B4-BE49-F238E27FC236}">
                      <a16:creationId xmlns:a16="http://schemas.microsoft.com/office/drawing/2014/main" id="{7BED852C-2F4E-5448-A7E3-E9F815F12098}"/>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92" name="椭圆 291">
                  <a:extLst>
                    <a:ext uri="{FF2B5EF4-FFF2-40B4-BE49-F238E27FC236}">
                      <a16:creationId xmlns:a16="http://schemas.microsoft.com/office/drawing/2014/main" id="{D76D7D08-C0CE-0443-87F7-601638BA3068}"/>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93" name="组合 292">
                <a:extLst>
                  <a:ext uri="{FF2B5EF4-FFF2-40B4-BE49-F238E27FC236}">
                    <a16:creationId xmlns:a16="http://schemas.microsoft.com/office/drawing/2014/main" id="{298A45EC-0C37-F34B-AFCA-86EB1291FF29}"/>
                  </a:ext>
                </a:extLst>
              </p:cNvPr>
              <p:cNvGrpSpPr/>
              <p:nvPr userDrawn="1"/>
            </p:nvGrpSpPr>
            <p:grpSpPr>
              <a:xfrm>
                <a:off x="5173206" y="649111"/>
                <a:ext cx="631050" cy="631049"/>
                <a:chOff x="1588345" y="652779"/>
                <a:chExt cx="631050" cy="631049"/>
              </a:xfrm>
            </p:grpSpPr>
            <p:sp>
              <p:nvSpPr>
                <p:cNvPr id="294" name="矩形 293">
                  <a:extLst>
                    <a:ext uri="{FF2B5EF4-FFF2-40B4-BE49-F238E27FC236}">
                      <a16:creationId xmlns:a16="http://schemas.microsoft.com/office/drawing/2014/main" id="{612BB006-EA83-1B44-AE9E-9C531402128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95" name="椭圆 294">
                  <a:extLst>
                    <a:ext uri="{FF2B5EF4-FFF2-40B4-BE49-F238E27FC236}">
                      <a16:creationId xmlns:a16="http://schemas.microsoft.com/office/drawing/2014/main" id="{DEC95283-81FD-D449-BB7F-677E8C714510}"/>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96" name="组合 295">
                <a:extLst>
                  <a:ext uri="{FF2B5EF4-FFF2-40B4-BE49-F238E27FC236}">
                    <a16:creationId xmlns:a16="http://schemas.microsoft.com/office/drawing/2014/main" id="{413FEA40-72D9-0548-BD2B-F13616AE031C}"/>
                  </a:ext>
                </a:extLst>
              </p:cNvPr>
              <p:cNvGrpSpPr/>
              <p:nvPr userDrawn="1"/>
            </p:nvGrpSpPr>
            <p:grpSpPr>
              <a:xfrm>
                <a:off x="6082288" y="649111"/>
                <a:ext cx="631050" cy="631049"/>
                <a:chOff x="1588345" y="652779"/>
                <a:chExt cx="631050" cy="631049"/>
              </a:xfrm>
            </p:grpSpPr>
            <p:sp>
              <p:nvSpPr>
                <p:cNvPr id="297" name="矩形 296">
                  <a:extLst>
                    <a:ext uri="{FF2B5EF4-FFF2-40B4-BE49-F238E27FC236}">
                      <a16:creationId xmlns:a16="http://schemas.microsoft.com/office/drawing/2014/main" id="{B88A86E1-3BA8-594C-BBED-BB7489B7B635}"/>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98" name="椭圆 297">
                  <a:extLst>
                    <a:ext uri="{FF2B5EF4-FFF2-40B4-BE49-F238E27FC236}">
                      <a16:creationId xmlns:a16="http://schemas.microsoft.com/office/drawing/2014/main" id="{47C5C1BC-DD29-C44E-9AF6-F77D72149254}"/>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321" name="组合 320">
              <a:extLst>
                <a:ext uri="{FF2B5EF4-FFF2-40B4-BE49-F238E27FC236}">
                  <a16:creationId xmlns:a16="http://schemas.microsoft.com/office/drawing/2014/main" id="{7CE9CF8E-CBDE-5543-939A-4234D953E9E3}"/>
                </a:ext>
              </a:extLst>
            </p:cNvPr>
            <p:cNvGrpSpPr/>
            <p:nvPr userDrawn="1"/>
          </p:nvGrpSpPr>
          <p:grpSpPr>
            <a:xfrm>
              <a:off x="627786" y="1639711"/>
              <a:ext cx="6085552" cy="631049"/>
              <a:chOff x="627786" y="649111"/>
              <a:chExt cx="6085552" cy="631049"/>
            </a:xfrm>
          </p:grpSpPr>
          <p:grpSp>
            <p:nvGrpSpPr>
              <p:cNvPr id="322" name="组合 321">
                <a:extLst>
                  <a:ext uri="{FF2B5EF4-FFF2-40B4-BE49-F238E27FC236}">
                    <a16:creationId xmlns:a16="http://schemas.microsoft.com/office/drawing/2014/main" id="{6F983B6C-DBED-B34B-A04E-F7A38B67AC08}"/>
                  </a:ext>
                </a:extLst>
              </p:cNvPr>
              <p:cNvGrpSpPr/>
              <p:nvPr userDrawn="1"/>
            </p:nvGrpSpPr>
            <p:grpSpPr>
              <a:xfrm>
                <a:off x="627786" y="649111"/>
                <a:ext cx="631050" cy="631049"/>
                <a:chOff x="1588345" y="652779"/>
                <a:chExt cx="631050" cy="631049"/>
              </a:xfrm>
            </p:grpSpPr>
            <p:sp>
              <p:nvSpPr>
                <p:cNvPr id="341" name="矩形 340">
                  <a:extLst>
                    <a:ext uri="{FF2B5EF4-FFF2-40B4-BE49-F238E27FC236}">
                      <a16:creationId xmlns:a16="http://schemas.microsoft.com/office/drawing/2014/main" id="{CFCA2F91-618A-4D4D-A0F9-3AF0E171B05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42" name="椭圆 341">
                  <a:extLst>
                    <a:ext uri="{FF2B5EF4-FFF2-40B4-BE49-F238E27FC236}">
                      <a16:creationId xmlns:a16="http://schemas.microsoft.com/office/drawing/2014/main" id="{E55E0A8A-EEF5-6341-92B1-D1BFF6D70DA6}"/>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3" name="组合 322">
                <a:extLst>
                  <a:ext uri="{FF2B5EF4-FFF2-40B4-BE49-F238E27FC236}">
                    <a16:creationId xmlns:a16="http://schemas.microsoft.com/office/drawing/2014/main" id="{B2E2E66F-693A-A94A-815B-FD70660A17DF}"/>
                  </a:ext>
                </a:extLst>
              </p:cNvPr>
              <p:cNvGrpSpPr/>
              <p:nvPr userDrawn="1"/>
            </p:nvGrpSpPr>
            <p:grpSpPr>
              <a:xfrm>
                <a:off x="1536870" y="649111"/>
                <a:ext cx="631050" cy="631049"/>
                <a:chOff x="1588345" y="652779"/>
                <a:chExt cx="631050" cy="631049"/>
              </a:xfrm>
            </p:grpSpPr>
            <p:sp>
              <p:nvSpPr>
                <p:cNvPr id="339" name="矩形 338">
                  <a:extLst>
                    <a:ext uri="{FF2B5EF4-FFF2-40B4-BE49-F238E27FC236}">
                      <a16:creationId xmlns:a16="http://schemas.microsoft.com/office/drawing/2014/main" id="{E7F38C2D-17A8-DA46-B27E-FD0C73C98BD7}"/>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40" name="椭圆 339">
                  <a:extLst>
                    <a:ext uri="{FF2B5EF4-FFF2-40B4-BE49-F238E27FC236}">
                      <a16:creationId xmlns:a16="http://schemas.microsoft.com/office/drawing/2014/main" id="{8AA7C59B-26D4-1E4E-9107-9695BD1EA0F4}"/>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4" name="组合 323">
                <a:extLst>
                  <a:ext uri="{FF2B5EF4-FFF2-40B4-BE49-F238E27FC236}">
                    <a16:creationId xmlns:a16="http://schemas.microsoft.com/office/drawing/2014/main" id="{7BDB895E-101C-3F4C-ABDB-1DFAF60A3DAF}"/>
                  </a:ext>
                </a:extLst>
              </p:cNvPr>
              <p:cNvGrpSpPr/>
              <p:nvPr userDrawn="1"/>
            </p:nvGrpSpPr>
            <p:grpSpPr>
              <a:xfrm>
                <a:off x="2445954" y="649111"/>
                <a:ext cx="631050" cy="631049"/>
                <a:chOff x="1588345" y="652779"/>
                <a:chExt cx="631050" cy="631049"/>
              </a:xfrm>
            </p:grpSpPr>
            <p:sp>
              <p:nvSpPr>
                <p:cNvPr id="337" name="矩形 336">
                  <a:extLst>
                    <a:ext uri="{FF2B5EF4-FFF2-40B4-BE49-F238E27FC236}">
                      <a16:creationId xmlns:a16="http://schemas.microsoft.com/office/drawing/2014/main" id="{F7F3AFD8-2C47-654E-B3B5-91095706BA42}"/>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38" name="椭圆 337">
                  <a:extLst>
                    <a:ext uri="{FF2B5EF4-FFF2-40B4-BE49-F238E27FC236}">
                      <a16:creationId xmlns:a16="http://schemas.microsoft.com/office/drawing/2014/main" id="{A04286BC-DA12-6948-95DC-B524F29742AA}"/>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5" name="组合 324">
                <a:extLst>
                  <a:ext uri="{FF2B5EF4-FFF2-40B4-BE49-F238E27FC236}">
                    <a16:creationId xmlns:a16="http://schemas.microsoft.com/office/drawing/2014/main" id="{2C518D97-8653-5B43-854C-BBFC61938CA7}"/>
                  </a:ext>
                </a:extLst>
              </p:cNvPr>
              <p:cNvGrpSpPr/>
              <p:nvPr userDrawn="1"/>
            </p:nvGrpSpPr>
            <p:grpSpPr>
              <a:xfrm>
                <a:off x="3355038" y="649111"/>
                <a:ext cx="631050" cy="631049"/>
                <a:chOff x="1588345" y="652779"/>
                <a:chExt cx="631050" cy="631049"/>
              </a:xfrm>
            </p:grpSpPr>
            <p:sp>
              <p:nvSpPr>
                <p:cNvPr id="335" name="矩形 334">
                  <a:extLst>
                    <a:ext uri="{FF2B5EF4-FFF2-40B4-BE49-F238E27FC236}">
                      <a16:creationId xmlns:a16="http://schemas.microsoft.com/office/drawing/2014/main" id="{D2970F26-AFF8-A243-81FA-C9D728BD2651}"/>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36" name="椭圆 335">
                  <a:extLst>
                    <a:ext uri="{FF2B5EF4-FFF2-40B4-BE49-F238E27FC236}">
                      <a16:creationId xmlns:a16="http://schemas.microsoft.com/office/drawing/2014/main" id="{6D8F3B7F-3641-AC45-9AD9-39782114C444}"/>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6" name="组合 325">
                <a:extLst>
                  <a:ext uri="{FF2B5EF4-FFF2-40B4-BE49-F238E27FC236}">
                    <a16:creationId xmlns:a16="http://schemas.microsoft.com/office/drawing/2014/main" id="{6D31BAC2-C0C3-DF4E-A88D-2218D7C3CD4E}"/>
                  </a:ext>
                </a:extLst>
              </p:cNvPr>
              <p:cNvGrpSpPr/>
              <p:nvPr userDrawn="1"/>
            </p:nvGrpSpPr>
            <p:grpSpPr>
              <a:xfrm>
                <a:off x="4264122" y="649111"/>
                <a:ext cx="631050" cy="631049"/>
                <a:chOff x="1588345" y="652779"/>
                <a:chExt cx="631050" cy="631049"/>
              </a:xfrm>
            </p:grpSpPr>
            <p:sp>
              <p:nvSpPr>
                <p:cNvPr id="333" name="矩形 332">
                  <a:extLst>
                    <a:ext uri="{FF2B5EF4-FFF2-40B4-BE49-F238E27FC236}">
                      <a16:creationId xmlns:a16="http://schemas.microsoft.com/office/drawing/2014/main" id="{031521C6-5370-074A-A46C-BFA65CEE5F9A}"/>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34" name="椭圆 333">
                  <a:extLst>
                    <a:ext uri="{FF2B5EF4-FFF2-40B4-BE49-F238E27FC236}">
                      <a16:creationId xmlns:a16="http://schemas.microsoft.com/office/drawing/2014/main" id="{8FB840A4-7865-5E43-A26E-9D5E4467171E}"/>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7" name="组合 326">
                <a:extLst>
                  <a:ext uri="{FF2B5EF4-FFF2-40B4-BE49-F238E27FC236}">
                    <a16:creationId xmlns:a16="http://schemas.microsoft.com/office/drawing/2014/main" id="{D66A5AB1-F6BD-D54F-A6F5-CF5D9F69F7F3}"/>
                  </a:ext>
                </a:extLst>
              </p:cNvPr>
              <p:cNvGrpSpPr/>
              <p:nvPr userDrawn="1"/>
            </p:nvGrpSpPr>
            <p:grpSpPr>
              <a:xfrm>
                <a:off x="5173206" y="649111"/>
                <a:ext cx="631050" cy="631049"/>
                <a:chOff x="1588345" y="652779"/>
                <a:chExt cx="631050" cy="631049"/>
              </a:xfrm>
            </p:grpSpPr>
            <p:sp>
              <p:nvSpPr>
                <p:cNvPr id="331" name="矩形 330">
                  <a:extLst>
                    <a:ext uri="{FF2B5EF4-FFF2-40B4-BE49-F238E27FC236}">
                      <a16:creationId xmlns:a16="http://schemas.microsoft.com/office/drawing/2014/main" id="{78F3D02D-4AB8-AC49-9D80-18CBF1B2E90E}"/>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32" name="椭圆 331">
                  <a:extLst>
                    <a:ext uri="{FF2B5EF4-FFF2-40B4-BE49-F238E27FC236}">
                      <a16:creationId xmlns:a16="http://schemas.microsoft.com/office/drawing/2014/main" id="{18B87812-2C8F-2047-86E1-36CA7AC95445}"/>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8" name="组合 327">
                <a:extLst>
                  <a:ext uri="{FF2B5EF4-FFF2-40B4-BE49-F238E27FC236}">
                    <a16:creationId xmlns:a16="http://schemas.microsoft.com/office/drawing/2014/main" id="{AB517C22-E36A-FB46-8E5B-776F2F8028B1}"/>
                  </a:ext>
                </a:extLst>
              </p:cNvPr>
              <p:cNvGrpSpPr/>
              <p:nvPr userDrawn="1"/>
            </p:nvGrpSpPr>
            <p:grpSpPr>
              <a:xfrm>
                <a:off x="6082288" y="649111"/>
                <a:ext cx="631050" cy="631049"/>
                <a:chOff x="1588345" y="652779"/>
                <a:chExt cx="631050" cy="631049"/>
              </a:xfrm>
            </p:grpSpPr>
            <p:sp>
              <p:nvSpPr>
                <p:cNvPr id="329" name="矩形 328">
                  <a:extLst>
                    <a:ext uri="{FF2B5EF4-FFF2-40B4-BE49-F238E27FC236}">
                      <a16:creationId xmlns:a16="http://schemas.microsoft.com/office/drawing/2014/main" id="{807FBFB5-6ECE-C64F-BC94-5040678DA325}"/>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30" name="椭圆 329">
                  <a:extLst>
                    <a:ext uri="{FF2B5EF4-FFF2-40B4-BE49-F238E27FC236}">
                      <a16:creationId xmlns:a16="http://schemas.microsoft.com/office/drawing/2014/main" id="{37FC8A2A-3885-F541-8E1F-F88C3D8555E1}"/>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343" name="组合 342">
              <a:extLst>
                <a:ext uri="{FF2B5EF4-FFF2-40B4-BE49-F238E27FC236}">
                  <a16:creationId xmlns:a16="http://schemas.microsoft.com/office/drawing/2014/main" id="{3B29EEF5-904C-EF40-B756-8009C86241B5}"/>
                </a:ext>
              </a:extLst>
            </p:cNvPr>
            <p:cNvGrpSpPr/>
            <p:nvPr userDrawn="1"/>
          </p:nvGrpSpPr>
          <p:grpSpPr>
            <a:xfrm>
              <a:off x="627786" y="2630311"/>
              <a:ext cx="6085552" cy="631049"/>
              <a:chOff x="627786" y="649111"/>
              <a:chExt cx="6085552" cy="631049"/>
            </a:xfrm>
          </p:grpSpPr>
          <p:grpSp>
            <p:nvGrpSpPr>
              <p:cNvPr id="344" name="组合 343">
                <a:extLst>
                  <a:ext uri="{FF2B5EF4-FFF2-40B4-BE49-F238E27FC236}">
                    <a16:creationId xmlns:a16="http://schemas.microsoft.com/office/drawing/2014/main" id="{9E6E9626-5AA8-744C-81F6-AB8B11369322}"/>
                  </a:ext>
                </a:extLst>
              </p:cNvPr>
              <p:cNvGrpSpPr/>
              <p:nvPr userDrawn="1"/>
            </p:nvGrpSpPr>
            <p:grpSpPr>
              <a:xfrm>
                <a:off x="627786" y="649111"/>
                <a:ext cx="631050" cy="631049"/>
                <a:chOff x="1588345" y="652779"/>
                <a:chExt cx="631050" cy="631049"/>
              </a:xfrm>
            </p:grpSpPr>
            <p:sp>
              <p:nvSpPr>
                <p:cNvPr id="363" name="矩形 362">
                  <a:extLst>
                    <a:ext uri="{FF2B5EF4-FFF2-40B4-BE49-F238E27FC236}">
                      <a16:creationId xmlns:a16="http://schemas.microsoft.com/office/drawing/2014/main" id="{9AE2C479-C1C5-D847-8005-FDF831A9B186}"/>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64" name="椭圆 363">
                  <a:extLst>
                    <a:ext uri="{FF2B5EF4-FFF2-40B4-BE49-F238E27FC236}">
                      <a16:creationId xmlns:a16="http://schemas.microsoft.com/office/drawing/2014/main" id="{643C7351-B059-094C-8C8F-F319A9894A05}"/>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45" name="组合 344">
                <a:extLst>
                  <a:ext uri="{FF2B5EF4-FFF2-40B4-BE49-F238E27FC236}">
                    <a16:creationId xmlns:a16="http://schemas.microsoft.com/office/drawing/2014/main" id="{B4179396-388C-7541-896A-5B90B0560AA0}"/>
                  </a:ext>
                </a:extLst>
              </p:cNvPr>
              <p:cNvGrpSpPr/>
              <p:nvPr userDrawn="1"/>
            </p:nvGrpSpPr>
            <p:grpSpPr>
              <a:xfrm>
                <a:off x="1536870" y="649111"/>
                <a:ext cx="631050" cy="631049"/>
                <a:chOff x="1588345" y="652779"/>
                <a:chExt cx="631050" cy="631049"/>
              </a:xfrm>
            </p:grpSpPr>
            <p:sp>
              <p:nvSpPr>
                <p:cNvPr id="361" name="矩形 360">
                  <a:extLst>
                    <a:ext uri="{FF2B5EF4-FFF2-40B4-BE49-F238E27FC236}">
                      <a16:creationId xmlns:a16="http://schemas.microsoft.com/office/drawing/2014/main" id="{32E54348-FD62-0843-BF67-D4C76ADEE73D}"/>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62" name="椭圆 361">
                  <a:extLst>
                    <a:ext uri="{FF2B5EF4-FFF2-40B4-BE49-F238E27FC236}">
                      <a16:creationId xmlns:a16="http://schemas.microsoft.com/office/drawing/2014/main" id="{D0D32464-181B-3742-98AD-1A4C9A714FF1}"/>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46" name="组合 345">
                <a:extLst>
                  <a:ext uri="{FF2B5EF4-FFF2-40B4-BE49-F238E27FC236}">
                    <a16:creationId xmlns:a16="http://schemas.microsoft.com/office/drawing/2014/main" id="{54B95A7D-A745-5C44-BFE9-B6A8CF296C4C}"/>
                  </a:ext>
                </a:extLst>
              </p:cNvPr>
              <p:cNvGrpSpPr/>
              <p:nvPr userDrawn="1"/>
            </p:nvGrpSpPr>
            <p:grpSpPr>
              <a:xfrm>
                <a:off x="2445954" y="649111"/>
                <a:ext cx="631050" cy="631049"/>
                <a:chOff x="1588345" y="652779"/>
                <a:chExt cx="631050" cy="631049"/>
              </a:xfrm>
            </p:grpSpPr>
            <p:sp>
              <p:nvSpPr>
                <p:cNvPr id="359" name="矩形 358">
                  <a:extLst>
                    <a:ext uri="{FF2B5EF4-FFF2-40B4-BE49-F238E27FC236}">
                      <a16:creationId xmlns:a16="http://schemas.microsoft.com/office/drawing/2014/main" id="{98B9221F-0445-3D44-9A85-99715B8B5DB5}"/>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60" name="椭圆 359">
                  <a:extLst>
                    <a:ext uri="{FF2B5EF4-FFF2-40B4-BE49-F238E27FC236}">
                      <a16:creationId xmlns:a16="http://schemas.microsoft.com/office/drawing/2014/main" id="{7ECF0503-083F-2342-98C1-588DA6C4418B}"/>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47" name="组合 346">
                <a:extLst>
                  <a:ext uri="{FF2B5EF4-FFF2-40B4-BE49-F238E27FC236}">
                    <a16:creationId xmlns:a16="http://schemas.microsoft.com/office/drawing/2014/main" id="{1FAC4165-BEA3-7343-B033-AEAC1D213586}"/>
                  </a:ext>
                </a:extLst>
              </p:cNvPr>
              <p:cNvGrpSpPr/>
              <p:nvPr userDrawn="1"/>
            </p:nvGrpSpPr>
            <p:grpSpPr>
              <a:xfrm>
                <a:off x="3355038" y="649111"/>
                <a:ext cx="631050" cy="631049"/>
                <a:chOff x="1588345" y="652779"/>
                <a:chExt cx="631050" cy="631049"/>
              </a:xfrm>
            </p:grpSpPr>
            <p:sp>
              <p:nvSpPr>
                <p:cNvPr id="357" name="矩形 356">
                  <a:extLst>
                    <a:ext uri="{FF2B5EF4-FFF2-40B4-BE49-F238E27FC236}">
                      <a16:creationId xmlns:a16="http://schemas.microsoft.com/office/drawing/2014/main" id="{3CFCE5BF-2CEC-554E-9686-C285D3CB8B98}"/>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58" name="椭圆 357">
                  <a:extLst>
                    <a:ext uri="{FF2B5EF4-FFF2-40B4-BE49-F238E27FC236}">
                      <a16:creationId xmlns:a16="http://schemas.microsoft.com/office/drawing/2014/main" id="{69C90E56-C812-8F4D-ADA5-548455850AF5}"/>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48" name="组合 347">
                <a:extLst>
                  <a:ext uri="{FF2B5EF4-FFF2-40B4-BE49-F238E27FC236}">
                    <a16:creationId xmlns:a16="http://schemas.microsoft.com/office/drawing/2014/main" id="{096D9C76-C3BA-7C43-A3FA-A08FEA014813}"/>
                  </a:ext>
                </a:extLst>
              </p:cNvPr>
              <p:cNvGrpSpPr/>
              <p:nvPr userDrawn="1"/>
            </p:nvGrpSpPr>
            <p:grpSpPr>
              <a:xfrm>
                <a:off x="4264122" y="649111"/>
                <a:ext cx="631050" cy="631049"/>
                <a:chOff x="1588345" y="652779"/>
                <a:chExt cx="631050" cy="631049"/>
              </a:xfrm>
            </p:grpSpPr>
            <p:sp>
              <p:nvSpPr>
                <p:cNvPr id="355" name="矩形 354">
                  <a:extLst>
                    <a:ext uri="{FF2B5EF4-FFF2-40B4-BE49-F238E27FC236}">
                      <a16:creationId xmlns:a16="http://schemas.microsoft.com/office/drawing/2014/main" id="{46951655-AA2B-2440-BBE5-DB404AD0053F}"/>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56" name="椭圆 355">
                  <a:extLst>
                    <a:ext uri="{FF2B5EF4-FFF2-40B4-BE49-F238E27FC236}">
                      <a16:creationId xmlns:a16="http://schemas.microsoft.com/office/drawing/2014/main" id="{250A65C5-B033-5B48-AEA7-E2B527A81E90}"/>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49" name="组合 348">
                <a:extLst>
                  <a:ext uri="{FF2B5EF4-FFF2-40B4-BE49-F238E27FC236}">
                    <a16:creationId xmlns:a16="http://schemas.microsoft.com/office/drawing/2014/main" id="{FE9ACD12-7EB8-9A45-9E89-6CE82C89EA4A}"/>
                  </a:ext>
                </a:extLst>
              </p:cNvPr>
              <p:cNvGrpSpPr/>
              <p:nvPr userDrawn="1"/>
            </p:nvGrpSpPr>
            <p:grpSpPr>
              <a:xfrm>
                <a:off x="5173206" y="649111"/>
                <a:ext cx="631050" cy="631049"/>
                <a:chOff x="1588345" y="652779"/>
                <a:chExt cx="631050" cy="631049"/>
              </a:xfrm>
            </p:grpSpPr>
            <p:sp>
              <p:nvSpPr>
                <p:cNvPr id="353" name="矩形 352">
                  <a:extLst>
                    <a:ext uri="{FF2B5EF4-FFF2-40B4-BE49-F238E27FC236}">
                      <a16:creationId xmlns:a16="http://schemas.microsoft.com/office/drawing/2014/main" id="{11BB4477-C8B9-6D4C-8D68-87CFA130305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54" name="椭圆 353">
                  <a:extLst>
                    <a:ext uri="{FF2B5EF4-FFF2-40B4-BE49-F238E27FC236}">
                      <a16:creationId xmlns:a16="http://schemas.microsoft.com/office/drawing/2014/main" id="{32BA7555-42C9-2F4A-96B6-6134B19F0959}"/>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50" name="组合 349">
                <a:extLst>
                  <a:ext uri="{FF2B5EF4-FFF2-40B4-BE49-F238E27FC236}">
                    <a16:creationId xmlns:a16="http://schemas.microsoft.com/office/drawing/2014/main" id="{2DF8F470-FE43-7147-8C70-5A741881C0FE}"/>
                  </a:ext>
                </a:extLst>
              </p:cNvPr>
              <p:cNvGrpSpPr/>
              <p:nvPr userDrawn="1"/>
            </p:nvGrpSpPr>
            <p:grpSpPr>
              <a:xfrm>
                <a:off x="6082288" y="649111"/>
                <a:ext cx="631050" cy="631049"/>
                <a:chOff x="1588345" y="652779"/>
                <a:chExt cx="631050" cy="631049"/>
              </a:xfrm>
            </p:grpSpPr>
            <p:sp>
              <p:nvSpPr>
                <p:cNvPr id="351" name="矩形 350">
                  <a:extLst>
                    <a:ext uri="{FF2B5EF4-FFF2-40B4-BE49-F238E27FC236}">
                      <a16:creationId xmlns:a16="http://schemas.microsoft.com/office/drawing/2014/main" id="{187526B5-72F9-8246-91B4-7C55389FD15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52" name="椭圆 351">
                  <a:extLst>
                    <a:ext uri="{FF2B5EF4-FFF2-40B4-BE49-F238E27FC236}">
                      <a16:creationId xmlns:a16="http://schemas.microsoft.com/office/drawing/2014/main" id="{3A851389-67A2-AA43-8ECF-6C9FA00BF9CD}"/>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365" name="组合 364">
              <a:extLst>
                <a:ext uri="{FF2B5EF4-FFF2-40B4-BE49-F238E27FC236}">
                  <a16:creationId xmlns:a16="http://schemas.microsoft.com/office/drawing/2014/main" id="{20091BAB-811B-A54B-A01B-85C0063914C0}"/>
                </a:ext>
              </a:extLst>
            </p:cNvPr>
            <p:cNvGrpSpPr/>
            <p:nvPr userDrawn="1"/>
          </p:nvGrpSpPr>
          <p:grpSpPr>
            <a:xfrm>
              <a:off x="627786" y="3620911"/>
              <a:ext cx="6085552" cy="631049"/>
              <a:chOff x="627786" y="649111"/>
              <a:chExt cx="6085552" cy="631049"/>
            </a:xfrm>
          </p:grpSpPr>
          <p:grpSp>
            <p:nvGrpSpPr>
              <p:cNvPr id="366" name="组合 365">
                <a:extLst>
                  <a:ext uri="{FF2B5EF4-FFF2-40B4-BE49-F238E27FC236}">
                    <a16:creationId xmlns:a16="http://schemas.microsoft.com/office/drawing/2014/main" id="{67C74EE7-AD7A-C144-BEC4-65BB0D9DCCAD}"/>
                  </a:ext>
                </a:extLst>
              </p:cNvPr>
              <p:cNvGrpSpPr/>
              <p:nvPr userDrawn="1"/>
            </p:nvGrpSpPr>
            <p:grpSpPr>
              <a:xfrm>
                <a:off x="627786" y="649111"/>
                <a:ext cx="631050" cy="631049"/>
                <a:chOff x="1588345" y="652779"/>
                <a:chExt cx="631050" cy="631049"/>
              </a:xfrm>
            </p:grpSpPr>
            <p:sp>
              <p:nvSpPr>
                <p:cNvPr id="385" name="矩形 384">
                  <a:extLst>
                    <a:ext uri="{FF2B5EF4-FFF2-40B4-BE49-F238E27FC236}">
                      <a16:creationId xmlns:a16="http://schemas.microsoft.com/office/drawing/2014/main" id="{39DBCFF5-9772-A344-B9E8-EB8BED6E143A}"/>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86" name="椭圆 385">
                  <a:extLst>
                    <a:ext uri="{FF2B5EF4-FFF2-40B4-BE49-F238E27FC236}">
                      <a16:creationId xmlns:a16="http://schemas.microsoft.com/office/drawing/2014/main" id="{280689D1-2952-6645-8689-0109F633D5B9}"/>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67" name="组合 366">
                <a:extLst>
                  <a:ext uri="{FF2B5EF4-FFF2-40B4-BE49-F238E27FC236}">
                    <a16:creationId xmlns:a16="http://schemas.microsoft.com/office/drawing/2014/main" id="{E526447D-7B9E-4545-B789-24838D92AEA8}"/>
                  </a:ext>
                </a:extLst>
              </p:cNvPr>
              <p:cNvGrpSpPr/>
              <p:nvPr userDrawn="1"/>
            </p:nvGrpSpPr>
            <p:grpSpPr>
              <a:xfrm>
                <a:off x="1536870" y="649111"/>
                <a:ext cx="631050" cy="631049"/>
                <a:chOff x="1588345" y="652779"/>
                <a:chExt cx="631050" cy="631049"/>
              </a:xfrm>
            </p:grpSpPr>
            <p:sp>
              <p:nvSpPr>
                <p:cNvPr id="383" name="矩形 382">
                  <a:extLst>
                    <a:ext uri="{FF2B5EF4-FFF2-40B4-BE49-F238E27FC236}">
                      <a16:creationId xmlns:a16="http://schemas.microsoft.com/office/drawing/2014/main" id="{A71B7C6C-8296-FC44-8AD9-B7BDEBA24CE9}"/>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84" name="椭圆 383">
                  <a:extLst>
                    <a:ext uri="{FF2B5EF4-FFF2-40B4-BE49-F238E27FC236}">
                      <a16:creationId xmlns:a16="http://schemas.microsoft.com/office/drawing/2014/main" id="{25C55098-D98D-1D4A-9F56-6F6411112EC3}"/>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68" name="组合 367">
                <a:extLst>
                  <a:ext uri="{FF2B5EF4-FFF2-40B4-BE49-F238E27FC236}">
                    <a16:creationId xmlns:a16="http://schemas.microsoft.com/office/drawing/2014/main" id="{9F5981AF-2D07-C245-8543-650F55F72B1D}"/>
                  </a:ext>
                </a:extLst>
              </p:cNvPr>
              <p:cNvGrpSpPr/>
              <p:nvPr userDrawn="1"/>
            </p:nvGrpSpPr>
            <p:grpSpPr>
              <a:xfrm>
                <a:off x="2445954" y="649111"/>
                <a:ext cx="631050" cy="631049"/>
                <a:chOff x="1588345" y="652779"/>
                <a:chExt cx="631050" cy="631049"/>
              </a:xfrm>
            </p:grpSpPr>
            <p:sp>
              <p:nvSpPr>
                <p:cNvPr id="381" name="矩形 380">
                  <a:extLst>
                    <a:ext uri="{FF2B5EF4-FFF2-40B4-BE49-F238E27FC236}">
                      <a16:creationId xmlns:a16="http://schemas.microsoft.com/office/drawing/2014/main" id="{54EEE80F-ACE7-324F-9063-ECA1B84B1801}"/>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82" name="椭圆 381">
                  <a:extLst>
                    <a:ext uri="{FF2B5EF4-FFF2-40B4-BE49-F238E27FC236}">
                      <a16:creationId xmlns:a16="http://schemas.microsoft.com/office/drawing/2014/main" id="{034374F0-438E-FD45-BA88-8CBDB1D25C0B}"/>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69" name="组合 368">
                <a:extLst>
                  <a:ext uri="{FF2B5EF4-FFF2-40B4-BE49-F238E27FC236}">
                    <a16:creationId xmlns:a16="http://schemas.microsoft.com/office/drawing/2014/main" id="{70AF4A3F-63AD-2A4A-9350-86E51A675EF2}"/>
                  </a:ext>
                </a:extLst>
              </p:cNvPr>
              <p:cNvGrpSpPr/>
              <p:nvPr userDrawn="1"/>
            </p:nvGrpSpPr>
            <p:grpSpPr>
              <a:xfrm>
                <a:off x="3355038" y="649111"/>
                <a:ext cx="631050" cy="631049"/>
                <a:chOff x="1588345" y="652779"/>
                <a:chExt cx="631050" cy="631049"/>
              </a:xfrm>
            </p:grpSpPr>
            <p:sp>
              <p:nvSpPr>
                <p:cNvPr id="379" name="矩形 378">
                  <a:extLst>
                    <a:ext uri="{FF2B5EF4-FFF2-40B4-BE49-F238E27FC236}">
                      <a16:creationId xmlns:a16="http://schemas.microsoft.com/office/drawing/2014/main" id="{5A64959E-5691-4F4A-A11D-9C44A3EDBB3C}"/>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80" name="椭圆 379">
                  <a:extLst>
                    <a:ext uri="{FF2B5EF4-FFF2-40B4-BE49-F238E27FC236}">
                      <a16:creationId xmlns:a16="http://schemas.microsoft.com/office/drawing/2014/main" id="{E0D90AA1-EECB-DC43-B289-45E7394D81B4}"/>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70" name="组合 369">
                <a:extLst>
                  <a:ext uri="{FF2B5EF4-FFF2-40B4-BE49-F238E27FC236}">
                    <a16:creationId xmlns:a16="http://schemas.microsoft.com/office/drawing/2014/main" id="{3BDFA842-05DB-B14C-9D5A-800607D93EDB}"/>
                  </a:ext>
                </a:extLst>
              </p:cNvPr>
              <p:cNvGrpSpPr/>
              <p:nvPr userDrawn="1"/>
            </p:nvGrpSpPr>
            <p:grpSpPr>
              <a:xfrm>
                <a:off x="4264122" y="649111"/>
                <a:ext cx="631050" cy="631049"/>
                <a:chOff x="1588345" y="652779"/>
                <a:chExt cx="631050" cy="631049"/>
              </a:xfrm>
            </p:grpSpPr>
            <p:sp>
              <p:nvSpPr>
                <p:cNvPr id="377" name="矩形 376">
                  <a:extLst>
                    <a:ext uri="{FF2B5EF4-FFF2-40B4-BE49-F238E27FC236}">
                      <a16:creationId xmlns:a16="http://schemas.microsoft.com/office/drawing/2014/main" id="{5A34133C-483C-FB42-B510-A336286E7A69}"/>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78" name="椭圆 377">
                  <a:extLst>
                    <a:ext uri="{FF2B5EF4-FFF2-40B4-BE49-F238E27FC236}">
                      <a16:creationId xmlns:a16="http://schemas.microsoft.com/office/drawing/2014/main" id="{49065A15-648E-8941-A1B2-C49D51412108}"/>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71" name="组合 370">
                <a:extLst>
                  <a:ext uri="{FF2B5EF4-FFF2-40B4-BE49-F238E27FC236}">
                    <a16:creationId xmlns:a16="http://schemas.microsoft.com/office/drawing/2014/main" id="{FE27F61E-EE27-6F4A-99D5-AE199681F54B}"/>
                  </a:ext>
                </a:extLst>
              </p:cNvPr>
              <p:cNvGrpSpPr/>
              <p:nvPr userDrawn="1"/>
            </p:nvGrpSpPr>
            <p:grpSpPr>
              <a:xfrm>
                <a:off x="5173206" y="649111"/>
                <a:ext cx="631050" cy="631049"/>
                <a:chOff x="1588345" y="652779"/>
                <a:chExt cx="631050" cy="631049"/>
              </a:xfrm>
            </p:grpSpPr>
            <p:sp>
              <p:nvSpPr>
                <p:cNvPr id="375" name="矩形 374">
                  <a:extLst>
                    <a:ext uri="{FF2B5EF4-FFF2-40B4-BE49-F238E27FC236}">
                      <a16:creationId xmlns:a16="http://schemas.microsoft.com/office/drawing/2014/main" id="{355DF544-B076-9D43-8DE9-FC023639AF6A}"/>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76" name="椭圆 375">
                  <a:extLst>
                    <a:ext uri="{FF2B5EF4-FFF2-40B4-BE49-F238E27FC236}">
                      <a16:creationId xmlns:a16="http://schemas.microsoft.com/office/drawing/2014/main" id="{8AA3B99A-85DE-8B46-AACB-365D1D008F6C}"/>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72" name="组合 371">
                <a:extLst>
                  <a:ext uri="{FF2B5EF4-FFF2-40B4-BE49-F238E27FC236}">
                    <a16:creationId xmlns:a16="http://schemas.microsoft.com/office/drawing/2014/main" id="{5731AC27-4331-474B-890A-1198FE6A3C00}"/>
                  </a:ext>
                </a:extLst>
              </p:cNvPr>
              <p:cNvGrpSpPr/>
              <p:nvPr userDrawn="1"/>
            </p:nvGrpSpPr>
            <p:grpSpPr>
              <a:xfrm>
                <a:off x="6082288" y="649111"/>
                <a:ext cx="631050" cy="631049"/>
                <a:chOff x="1588345" y="652779"/>
                <a:chExt cx="631050" cy="631049"/>
              </a:xfrm>
            </p:grpSpPr>
            <p:sp>
              <p:nvSpPr>
                <p:cNvPr id="373" name="矩形 372">
                  <a:extLst>
                    <a:ext uri="{FF2B5EF4-FFF2-40B4-BE49-F238E27FC236}">
                      <a16:creationId xmlns:a16="http://schemas.microsoft.com/office/drawing/2014/main" id="{14EDDC96-DB99-9147-81D4-A70A17EEEC44}"/>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74" name="椭圆 373">
                  <a:extLst>
                    <a:ext uri="{FF2B5EF4-FFF2-40B4-BE49-F238E27FC236}">
                      <a16:creationId xmlns:a16="http://schemas.microsoft.com/office/drawing/2014/main" id="{295BBAEB-FE18-804F-ADE1-43FA4C28D1DF}"/>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444" name="组合 443">
              <a:extLst>
                <a:ext uri="{FF2B5EF4-FFF2-40B4-BE49-F238E27FC236}">
                  <a16:creationId xmlns:a16="http://schemas.microsoft.com/office/drawing/2014/main" id="{91C8744E-2EC3-A643-B1EF-FF7992EE2A0C}"/>
                </a:ext>
              </a:extLst>
            </p:cNvPr>
            <p:cNvGrpSpPr/>
            <p:nvPr userDrawn="1"/>
          </p:nvGrpSpPr>
          <p:grpSpPr>
            <a:xfrm>
              <a:off x="627786" y="4611511"/>
              <a:ext cx="6085552" cy="631049"/>
              <a:chOff x="627786" y="649111"/>
              <a:chExt cx="6085552" cy="631049"/>
            </a:xfrm>
          </p:grpSpPr>
          <p:grpSp>
            <p:nvGrpSpPr>
              <p:cNvPr id="445" name="组合 444">
                <a:extLst>
                  <a:ext uri="{FF2B5EF4-FFF2-40B4-BE49-F238E27FC236}">
                    <a16:creationId xmlns:a16="http://schemas.microsoft.com/office/drawing/2014/main" id="{819939C5-9CDB-564B-9D18-3FF62E946F3E}"/>
                  </a:ext>
                </a:extLst>
              </p:cNvPr>
              <p:cNvGrpSpPr/>
              <p:nvPr userDrawn="1"/>
            </p:nvGrpSpPr>
            <p:grpSpPr>
              <a:xfrm>
                <a:off x="627786" y="649111"/>
                <a:ext cx="631050" cy="631049"/>
                <a:chOff x="1588345" y="652779"/>
                <a:chExt cx="631050" cy="631049"/>
              </a:xfrm>
            </p:grpSpPr>
            <p:sp>
              <p:nvSpPr>
                <p:cNvPr id="464" name="矩形 463">
                  <a:extLst>
                    <a:ext uri="{FF2B5EF4-FFF2-40B4-BE49-F238E27FC236}">
                      <a16:creationId xmlns:a16="http://schemas.microsoft.com/office/drawing/2014/main" id="{D7EA26F0-0375-C644-867C-5D61A5E584B0}"/>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65" name="椭圆 464">
                  <a:extLst>
                    <a:ext uri="{FF2B5EF4-FFF2-40B4-BE49-F238E27FC236}">
                      <a16:creationId xmlns:a16="http://schemas.microsoft.com/office/drawing/2014/main" id="{F89C02CC-7FB5-B147-843B-DD085B09A0A7}"/>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46" name="组合 445">
                <a:extLst>
                  <a:ext uri="{FF2B5EF4-FFF2-40B4-BE49-F238E27FC236}">
                    <a16:creationId xmlns:a16="http://schemas.microsoft.com/office/drawing/2014/main" id="{054522CA-948C-1B46-9692-2BB6DA8550A3}"/>
                  </a:ext>
                </a:extLst>
              </p:cNvPr>
              <p:cNvGrpSpPr/>
              <p:nvPr userDrawn="1"/>
            </p:nvGrpSpPr>
            <p:grpSpPr>
              <a:xfrm>
                <a:off x="1536870" y="649111"/>
                <a:ext cx="631050" cy="631049"/>
                <a:chOff x="1588345" y="652779"/>
                <a:chExt cx="631050" cy="631049"/>
              </a:xfrm>
            </p:grpSpPr>
            <p:sp>
              <p:nvSpPr>
                <p:cNvPr id="462" name="矩形 461">
                  <a:extLst>
                    <a:ext uri="{FF2B5EF4-FFF2-40B4-BE49-F238E27FC236}">
                      <a16:creationId xmlns:a16="http://schemas.microsoft.com/office/drawing/2014/main" id="{F690CF38-729A-624A-A73C-2C4B1AE09B6F}"/>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63" name="椭圆 462">
                  <a:extLst>
                    <a:ext uri="{FF2B5EF4-FFF2-40B4-BE49-F238E27FC236}">
                      <a16:creationId xmlns:a16="http://schemas.microsoft.com/office/drawing/2014/main" id="{DD0DFBF1-59AF-B04C-BC5E-C2E4338628A7}"/>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47" name="组合 446">
                <a:extLst>
                  <a:ext uri="{FF2B5EF4-FFF2-40B4-BE49-F238E27FC236}">
                    <a16:creationId xmlns:a16="http://schemas.microsoft.com/office/drawing/2014/main" id="{FCA6E9C7-1FDB-9644-836D-D3B943992427}"/>
                  </a:ext>
                </a:extLst>
              </p:cNvPr>
              <p:cNvGrpSpPr/>
              <p:nvPr userDrawn="1"/>
            </p:nvGrpSpPr>
            <p:grpSpPr>
              <a:xfrm>
                <a:off x="2445954" y="649111"/>
                <a:ext cx="631050" cy="631049"/>
                <a:chOff x="1588345" y="652779"/>
                <a:chExt cx="631050" cy="631049"/>
              </a:xfrm>
            </p:grpSpPr>
            <p:sp>
              <p:nvSpPr>
                <p:cNvPr id="460" name="矩形 459">
                  <a:extLst>
                    <a:ext uri="{FF2B5EF4-FFF2-40B4-BE49-F238E27FC236}">
                      <a16:creationId xmlns:a16="http://schemas.microsoft.com/office/drawing/2014/main" id="{A12D278C-07D2-C943-8D79-1AFF21C7086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61" name="椭圆 460">
                  <a:extLst>
                    <a:ext uri="{FF2B5EF4-FFF2-40B4-BE49-F238E27FC236}">
                      <a16:creationId xmlns:a16="http://schemas.microsoft.com/office/drawing/2014/main" id="{27829D3D-7304-1C47-B8D9-57E93E03BE63}"/>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48" name="组合 447">
                <a:extLst>
                  <a:ext uri="{FF2B5EF4-FFF2-40B4-BE49-F238E27FC236}">
                    <a16:creationId xmlns:a16="http://schemas.microsoft.com/office/drawing/2014/main" id="{BE5E2603-9021-B044-AE84-6AAE91A0C586}"/>
                  </a:ext>
                </a:extLst>
              </p:cNvPr>
              <p:cNvGrpSpPr/>
              <p:nvPr userDrawn="1"/>
            </p:nvGrpSpPr>
            <p:grpSpPr>
              <a:xfrm>
                <a:off x="3355038" y="649111"/>
                <a:ext cx="631050" cy="631049"/>
                <a:chOff x="1588345" y="652779"/>
                <a:chExt cx="631050" cy="631049"/>
              </a:xfrm>
            </p:grpSpPr>
            <p:sp>
              <p:nvSpPr>
                <p:cNvPr id="458" name="矩形 457">
                  <a:extLst>
                    <a:ext uri="{FF2B5EF4-FFF2-40B4-BE49-F238E27FC236}">
                      <a16:creationId xmlns:a16="http://schemas.microsoft.com/office/drawing/2014/main" id="{9A54CA56-D640-9245-BC93-590FBF273837}"/>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59" name="椭圆 458">
                  <a:extLst>
                    <a:ext uri="{FF2B5EF4-FFF2-40B4-BE49-F238E27FC236}">
                      <a16:creationId xmlns:a16="http://schemas.microsoft.com/office/drawing/2014/main" id="{F164AF29-0F6A-8140-BA31-A4A7F8D91322}"/>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49" name="组合 448">
                <a:extLst>
                  <a:ext uri="{FF2B5EF4-FFF2-40B4-BE49-F238E27FC236}">
                    <a16:creationId xmlns:a16="http://schemas.microsoft.com/office/drawing/2014/main" id="{6667F9FB-8957-E646-9E1F-004D6D421EEB}"/>
                  </a:ext>
                </a:extLst>
              </p:cNvPr>
              <p:cNvGrpSpPr/>
              <p:nvPr userDrawn="1"/>
            </p:nvGrpSpPr>
            <p:grpSpPr>
              <a:xfrm>
                <a:off x="4264122" y="649111"/>
                <a:ext cx="631050" cy="631049"/>
                <a:chOff x="1588345" y="652779"/>
                <a:chExt cx="631050" cy="631049"/>
              </a:xfrm>
            </p:grpSpPr>
            <p:sp>
              <p:nvSpPr>
                <p:cNvPr id="456" name="矩形 455">
                  <a:extLst>
                    <a:ext uri="{FF2B5EF4-FFF2-40B4-BE49-F238E27FC236}">
                      <a16:creationId xmlns:a16="http://schemas.microsoft.com/office/drawing/2014/main" id="{4E909155-3305-5F45-881A-1F0E77CA93EE}"/>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57" name="椭圆 456">
                  <a:extLst>
                    <a:ext uri="{FF2B5EF4-FFF2-40B4-BE49-F238E27FC236}">
                      <a16:creationId xmlns:a16="http://schemas.microsoft.com/office/drawing/2014/main" id="{E472C47C-2981-3C44-A84F-645B2FDC294F}"/>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50" name="组合 449">
                <a:extLst>
                  <a:ext uri="{FF2B5EF4-FFF2-40B4-BE49-F238E27FC236}">
                    <a16:creationId xmlns:a16="http://schemas.microsoft.com/office/drawing/2014/main" id="{8B8A4E6F-C49F-5049-8C91-E8EA014EB535}"/>
                  </a:ext>
                </a:extLst>
              </p:cNvPr>
              <p:cNvGrpSpPr/>
              <p:nvPr userDrawn="1"/>
            </p:nvGrpSpPr>
            <p:grpSpPr>
              <a:xfrm>
                <a:off x="5173206" y="649111"/>
                <a:ext cx="631050" cy="631049"/>
                <a:chOff x="1588345" y="652779"/>
                <a:chExt cx="631050" cy="631049"/>
              </a:xfrm>
            </p:grpSpPr>
            <p:sp>
              <p:nvSpPr>
                <p:cNvPr id="454" name="矩形 453">
                  <a:extLst>
                    <a:ext uri="{FF2B5EF4-FFF2-40B4-BE49-F238E27FC236}">
                      <a16:creationId xmlns:a16="http://schemas.microsoft.com/office/drawing/2014/main" id="{FF317A6A-391B-7749-9D11-AA94EDC619BA}"/>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55" name="椭圆 454">
                  <a:extLst>
                    <a:ext uri="{FF2B5EF4-FFF2-40B4-BE49-F238E27FC236}">
                      <a16:creationId xmlns:a16="http://schemas.microsoft.com/office/drawing/2014/main" id="{40C7C0E7-5ED4-7F4B-9BED-A91496119801}"/>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51" name="组合 450">
                <a:extLst>
                  <a:ext uri="{FF2B5EF4-FFF2-40B4-BE49-F238E27FC236}">
                    <a16:creationId xmlns:a16="http://schemas.microsoft.com/office/drawing/2014/main" id="{B8C33C20-9C3E-DD4A-A283-492279190A19}"/>
                  </a:ext>
                </a:extLst>
              </p:cNvPr>
              <p:cNvGrpSpPr/>
              <p:nvPr userDrawn="1"/>
            </p:nvGrpSpPr>
            <p:grpSpPr>
              <a:xfrm>
                <a:off x="6082288" y="649111"/>
                <a:ext cx="631050" cy="631049"/>
                <a:chOff x="1588345" y="652779"/>
                <a:chExt cx="631050" cy="631049"/>
              </a:xfrm>
            </p:grpSpPr>
            <p:sp>
              <p:nvSpPr>
                <p:cNvPr id="452" name="矩形 451">
                  <a:extLst>
                    <a:ext uri="{FF2B5EF4-FFF2-40B4-BE49-F238E27FC236}">
                      <a16:creationId xmlns:a16="http://schemas.microsoft.com/office/drawing/2014/main" id="{A942AB17-167D-C445-99F3-35D9F9E5A42F}"/>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53" name="椭圆 452">
                  <a:extLst>
                    <a:ext uri="{FF2B5EF4-FFF2-40B4-BE49-F238E27FC236}">
                      <a16:creationId xmlns:a16="http://schemas.microsoft.com/office/drawing/2014/main" id="{D561CE07-1FD1-4442-8FC8-1EDE5A2B994F}"/>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466" name="组合 465">
              <a:extLst>
                <a:ext uri="{FF2B5EF4-FFF2-40B4-BE49-F238E27FC236}">
                  <a16:creationId xmlns:a16="http://schemas.microsoft.com/office/drawing/2014/main" id="{60370CCE-9DE0-F343-AD53-89C5173FA92B}"/>
                </a:ext>
              </a:extLst>
            </p:cNvPr>
            <p:cNvGrpSpPr/>
            <p:nvPr userDrawn="1"/>
          </p:nvGrpSpPr>
          <p:grpSpPr>
            <a:xfrm>
              <a:off x="627786" y="5602111"/>
              <a:ext cx="6085552" cy="631049"/>
              <a:chOff x="627786" y="649111"/>
              <a:chExt cx="6085552" cy="631049"/>
            </a:xfrm>
          </p:grpSpPr>
          <p:grpSp>
            <p:nvGrpSpPr>
              <p:cNvPr id="467" name="组合 466">
                <a:extLst>
                  <a:ext uri="{FF2B5EF4-FFF2-40B4-BE49-F238E27FC236}">
                    <a16:creationId xmlns:a16="http://schemas.microsoft.com/office/drawing/2014/main" id="{F5A75420-F6EC-A540-9C06-C022CC5A1B98}"/>
                  </a:ext>
                </a:extLst>
              </p:cNvPr>
              <p:cNvGrpSpPr/>
              <p:nvPr userDrawn="1"/>
            </p:nvGrpSpPr>
            <p:grpSpPr>
              <a:xfrm>
                <a:off x="627786" y="649111"/>
                <a:ext cx="631050" cy="631049"/>
                <a:chOff x="1588345" y="652779"/>
                <a:chExt cx="631050" cy="631049"/>
              </a:xfrm>
            </p:grpSpPr>
            <p:sp>
              <p:nvSpPr>
                <p:cNvPr id="486" name="矩形 485">
                  <a:extLst>
                    <a:ext uri="{FF2B5EF4-FFF2-40B4-BE49-F238E27FC236}">
                      <a16:creationId xmlns:a16="http://schemas.microsoft.com/office/drawing/2014/main" id="{9E84C6C3-3141-FA4E-82F1-2F0688FFE8ED}"/>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87" name="椭圆 486">
                  <a:extLst>
                    <a:ext uri="{FF2B5EF4-FFF2-40B4-BE49-F238E27FC236}">
                      <a16:creationId xmlns:a16="http://schemas.microsoft.com/office/drawing/2014/main" id="{E6BDF644-A85D-2343-B2B8-67E79A151BCB}"/>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68" name="组合 467">
                <a:extLst>
                  <a:ext uri="{FF2B5EF4-FFF2-40B4-BE49-F238E27FC236}">
                    <a16:creationId xmlns:a16="http://schemas.microsoft.com/office/drawing/2014/main" id="{9EE6796A-8995-D748-96BB-EAF33E4FA499}"/>
                  </a:ext>
                </a:extLst>
              </p:cNvPr>
              <p:cNvGrpSpPr/>
              <p:nvPr userDrawn="1"/>
            </p:nvGrpSpPr>
            <p:grpSpPr>
              <a:xfrm>
                <a:off x="1536870" y="649111"/>
                <a:ext cx="631050" cy="631049"/>
                <a:chOff x="1588345" y="652779"/>
                <a:chExt cx="631050" cy="631049"/>
              </a:xfrm>
            </p:grpSpPr>
            <p:sp>
              <p:nvSpPr>
                <p:cNvPr id="484" name="矩形 483">
                  <a:extLst>
                    <a:ext uri="{FF2B5EF4-FFF2-40B4-BE49-F238E27FC236}">
                      <a16:creationId xmlns:a16="http://schemas.microsoft.com/office/drawing/2014/main" id="{1B0D06F8-5F2B-B346-8FCF-1B718E37FD51}"/>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85" name="椭圆 484">
                  <a:extLst>
                    <a:ext uri="{FF2B5EF4-FFF2-40B4-BE49-F238E27FC236}">
                      <a16:creationId xmlns:a16="http://schemas.microsoft.com/office/drawing/2014/main" id="{B6B78A40-8D7B-C54E-96FA-E5EC25CDA532}"/>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69" name="组合 468">
                <a:extLst>
                  <a:ext uri="{FF2B5EF4-FFF2-40B4-BE49-F238E27FC236}">
                    <a16:creationId xmlns:a16="http://schemas.microsoft.com/office/drawing/2014/main" id="{9CF5F606-7BF9-4045-A0F3-B2E6CC31532A}"/>
                  </a:ext>
                </a:extLst>
              </p:cNvPr>
              <p:cNvGrpSpPr/>
              <p:nvPr userDrawn="1"/>
            </p:nvGrpSpPr>
            <p:grpSpPr>
              <a:xfrm>
                <a:off x="2445954" y="649111"/>
                <a:ext cx="631050" cy="631049"/>
                <a:chOff x="1588345" y="652779"/>
                <a:chExt cx="631050" cy="631049"/>
              </a:xfrm>
            </p:grpSpPr>
            <p:sp>
              <p:nvSpPr>
                <p:cNvPr id="482" name="矩形 481">
                  <a:extLst>
                    <a:ext uri="{FF2B5EF4-FFF2-40B4-BE49-F238E27FC236}">
                      <a16:creationId xmlns:a16="http://schemas.microsoft.com/office/drawing/2014/main" id="{1B7DE51B-E867-FB4C-885F-96C7A9A7A2ED}"/>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83" name="椭圆 482">
                  <a:extLst>
                    <a:ext uri="{FF2B5EF4-FFF2-40B4-BE49-F238E27FC236}">
                      <a16:creationId xmlns:a16="http://schemas.microsoft.com/office/drawing/2014/main" id="{27EF19AC-6794-4D4A-94F2-6641E9F54780}"/>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70" name="组合 469">
                <a:extLst>
                  <a:ext uri="{FF2B5EF4-FFF2-40B4-BE49-F238E27FC236}">
                    <a16:creationId xmlns:a16="http://schemas.microsoft.com/office/drawing/2014/main" id="{19A54199-9416-C34D-994C-EB28009B560D}"/>
                  </a:ext>
                </a:extLst>
              </p:cNvPr>
              <p:cNvGrpSpPr/>
              <p:nvPr userDrawn="1"/>
            </p:nvGrpSpPr>
            <p:grpSpPr>
              <a:xfrm>
                <a:off x="3355038" y="649111"/>
                <a:ext cx="631050" cy="631049"/>
                <a:chOff x="1588345" y="652779"/>
                <a:chExt cx="631050" cy="631049"/>
              </a:xfrm>
            </p:grpSpPr>
            <p:sp>
              <p:nvSpPr>
                <p:cNvPr id="480" name="矩形 479">
                  <a:extLst>
                    <a:ext uri="{FF2B5EF4-FFF2-40B4-BE49-F238E27FC236}">
                      <a16:creationId xmlns:a16="http://schemas.microsoft.com/office/drawing/2014/main" id="{1AB9394E-1F29-0147-9FC1-0B5CB56C0917}"/>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81" name="椭圆 480">
                  <a:extLst>
                    <a:ext uri="{FF2B5EF4-FFF2-40B4-BE49-F238E27FC236}">
                      <a16:creationId xmlns:a16="http://schemas.microsoft.com/office/drawing/2014/main" id="{D46DC4B8-D368-194B-A877-8D6E10E91EE5}"/>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71" name="组合 470">
                <a:extLst>
                  <a:ext uri="{FF2B5EF4-FFF2-40B4-BE49-F238E27FC236}">
                    <a16:creationId xmlns:a16="http://schemas.microsoft.com/office/drawing/2014/main" id="{E9DD4EC6-0AE7-074C-83B0-16A92AE56509}"/>
                  </a:ext>
                </a:extLst>
              </p:cNvPr>
              <p:cNvGrpSpPr/>
              <p:nvPr userDrawn="1"/>
            </p:nvGrpSpPr>
            <p:grpSpPr>
              <a:xfrm>
                <a:off x="4264122" y="649111"/>
                <a:ext cx="631050" cy="631049"/>
                <a:chOff x="1588345" y="652779"/>
                <a:chExt cx="631050" cy="631049"/>
              </a:xfrm>
            </p:grpSpPr>
            <p:sp>
              <p:nvSpPr>
                <p:cNvPr id="478" name="矩形 477">
                  <a:extLst>
                    <a:ext uri="{FF2B5EF4-FFF2-40B4-BE49-F238E27FC236}">
                      <a16:creationId xmlns:a16="http://schemas.microsoft.com/office/drawing/2014/main" id="{A9B95DF1-7DCF-3547-973E-0D11F137C580}"/>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79" name="椭圆 478">
                  <a:extLst>
                    <a:ext uri="{FF2B5EF4-FFF2-40B4-BE49-F238E27FC236}">
                      <a16:creationId xmlns:a16="http://schemas.microsoft.com/office/drawing/2014/main" id="{2BC0CA62-C366-C541-9CFC-30D4CAF2041D}"/>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72" name="组合 471">
                <a:extLst>
                  <a:ext uri="{FF2B5EF4-FFF2-40B4-BE49-F238E27FC236}">
                    <a16:creationId xmlns:a16="http://schemas.microsoft.com/office/drawing/2014/main" id="{5D61463E-35DB-A14C-B9D7-4FFD35DA0CCF}"/>
                  </a:ext>
                </a:extLst>
              </p:cNvPr>
              <p:cNvGrpSpPr/>
              <p:nvPr userDrawn="1"/>
            </p:nvGrpSpPr>
            <p:grpSpPr>
              <a:xfrm>
                <a:off x="5173206" y="649111"/>
                <a:ext cx="631050" cy="631049"/>
                <a:chOff x="1588345" y="652779"/>
                <a:chExt cx="631050" cy="631049"/>
              </a:xfrm>
            </p:grpSpPr>
            <p:sp>
              <p:nvSpPr>
                <p:cNvPr id="476" name="矩形 475">
                  <a:extLst>
                    <a:ext uri="{FF2B5EF4-FFF2-40B4-BE49-F238E27FC236}">
                      <a16:creationId xmlns:a16="http://schemas.microsoft.com/office/drawing/2014/main" id="{B1A8D8AC-7359-854D-B9CC-D37184B70FF7}"/>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77" name="椭圆 476">
                  <a:extLst>
                    <a:ext uri="{FF2B5EF4-FFF2-40B4-BE49-F238E27FC236}">
                      <a16:creationId xmlns:a16="http://schemas.microsoft.com/office/drawing/2014/main" id="{ED9899B9-E0DC-3246-A4A0-DB5B4D658521}"/>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73" name="组合 472">
                <a:extLst>
                  <a:ext uri="{FF2B5EF4-FFF2-40B4-BE49-F238E27FC236}">
                    <a16:creationId xmlns:a16="http://schemas.microsoft.com/office/drawing/2014/main" id="{CF9A96B4-95F9-324C-9497-0D5AD008317E}"/>
                  </a:ext>
                </a:extLst>
              </p:cNvPr>
              <p:cNvGrpSpPr/>
              <p:nvPr userDrawn="1"/>
            </p:nvGrpSpPr>
            <p:grpSpPr>
              <a:xfrm>
                <a:off x="6082288" y="649111"/>
                <a:ext cx="631050" cy="631049"/>
                <a:chOff x="1588345" y="652779"/>
                <a:chExt cx="631050" cy="631049"/>
              </a:xfrm>
            </p:grpSpPr>
            <p:sp>
              <p:nvSpPr>
                <p:cNvPr id="474" name="矩形 473">
                  <a:extLst>
                    <a:ext uri="{FF2B5EF4-FFF2-40B4-BE49-F238E27FC236}">
                      <a16:creationId xmlns:a16="http://schemas.microsoft.com/office/drawing/2014/main" id="{C13BFA11-AF40-1047-94A1-C975CC98F135}"/>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75" name="椭圆 474">
                  <a:extLst>
                    <a:ext uri="{FF2B5EF4-FFF2-40B4-BE49-F238E27FC236}">
                      <a16:creationId xmlns:a16="http://schemas.microsoft.com/office/drawing/2014/main" id="{68E30AA4-8C53-2C4C-9201-970CDC9E4B2D}"/>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488" name="组合 487">
              <a:extLst>
                <a:ext uri="{FF2B5EF4-FFF2-40B4-BE49-F238E27FC236}">
                  <a16:creationId xmlns:a16="http://schemas.microsoft.com/office/drawing/2014/main" id="{F06D6AE7-1703-1A41-9084-2643C31F0E22}"/>
                </a:ext>
              </a:extLst>
            </p:cNvPr>
            <p:cNvGrpSpPr/>
            <p:nvPr userDrawn="1"/>
          </p:nvGrpSpPr>
          <p:grpSpPr>
            <a:xfrm>
              <a:off x="627786" y="6592711"/>
              <a:ext cx="6085552" cy="631049"/>
              <a:chOff x="627786" y="649111"/>
              <a:chExt cx="6085552" cy="631049"/>
            </a:xfrm>
          </p:grpSpPr>
          <p:grpSp>
            <p:nvGrpSpPr>
              <p:cNvPr id="489" name="组合 488">
                <a:extLst>
                  <a:ext uri="{FF2B5EF4-FFF2-40B4-BE49-F238E27FC236}">
                    <a16:creationId xmlns:a16="http://schemas.microsoft.com/office/drawing/2014/main" id="{19999A8D-AE4E-D544-B5A2-AA6920285667}"/>
                  </a:ext>
                </a:extLst>
              </p:cNvPr>
              <p:cNvGrpSpPr/>
              <p:nvPr userDrawn="1"/>
            </p:nvGrpSpPr>
            <p:grpSpPr>
              <a:xfrm>
                <a:off x="627786" y="649111"/>
                <a:ext cx="631050" cy="631049"/>
                <a:chOff x="1588345" y="652779"/>
                <a:chExt cx="631050" cy="631049"/>
              </a:xfrm>
            </p:grpSpPr>
            <p:sp>
              <p:nvSpPr>
                <p:cNvPr id="508" name="矩形 507">
                  <a:extLst>
                    <a:ext uri="{FF2B5EF4-FFF2-40B4-BE49-F238E27FC236}">
                      <a16:creationId xmlns:a16="http://schemas.microsoft.com/office/drawing/2014/main" id="{FF157382-7B1D-264B-8489-112E86EE6ACC}"/>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09" name="椭圆 508">
                  <a:extLst>
                    <a:ext uri="{FF2B5EF4-FFF2-40B4-BE49-F238E27FC236}">
                      <a16:creationId xmlns:a16="http://schemas.microsoft.com/office/drawing/2014/main" id="{DBE7CAF3-235F-5440-9D64-02E2C940254B}"/>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0" name="组合 489">
                <a:extLst>
                  <a:ext uri="{FF2B5EF4-FFF2-40B4-BE49-F238E27FC236}">
                    <a16:creationId xmlns:a16="http://schemas.microsoft.com/office/drawing/2014/main" id="{0D240AF9-DF1A-304F-A5D7-4AA43468EC28}"/>
                  </a:ext>
                </a:extLst>
              </p:cNvPr>
              <p:cNvGrpSpPr/>
              <p:nvPr userDrawn="1"/>
            </p:nvGrpSpPr>
            <p:grpSpPr>
              <a:xfrm>
                <a:off x="1536870" y="649111"/>
                <a:ext cx="631050" cy="631049"/>
                <a:chOff x="1588345" y="652779"/>
                <a:chExt cx="631050" cy="631049"/>
              </a:xfrm>
            </p:grpSpPr>
            <p:sp>
              <p:nvSpPr>
                <p:cNvPr id="506" name="矩形 505">
                  <a:extLst>
                    <a:ext uri="{FF2B5EF4-FFF2-40B4-BE49-F238E27FC236}">
                      <a16:creationId xmlns:a16="http://schemas.microsoft.com/office/drawing/2014/main" id="{C4542108-60FD-2A4A-B2FB-586C0E511E24}"/>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07" name="椭圆 506">
                  <a:extLst>
                    <a:ext uri="{FF2B5EF4-FFF2-40B4-BE49-F238E27FC236}">
                      <a16:creationId xmlns:a16="http://schemas.microsoft.com/office/drawing/2014/main" id="{BD22DC0F-A14F-2448-9986-72F5150BA26A}"/>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1" name="组合 490">
                <a:extLst>
                  <a:ext uri="{FF2B5EF4-FFF2-40B4-BE49-F238E27FC236}">
                    <a16:creationId xmlns:a16="http://schemas.microsoft.com/office/drawing/2014/main" id="{F4699F25-3A5A-E641-9A5D-FAFB81BE31D2}"/>
                  </a:ext>
                </a:extLst>
              </p:cNvPr>
              <p:cNvGrpSpPr/>
              <p:nvPr userDrawn="1"/>
            </p:nvGrpSpPr>
            <p:grpSpPr>
              <a:xfrm>
                <a:off x="2445954" y="649111"/>
                <a:ext cx="631050" cy="631049"/>
                <a:chOff x="1588345" y="652779"/>
                <a:chExt cx="631050" cy="631049"/>
              </a:xfrm>
            </p:grpSpPr>
            <p:sp>
              <p:nvSpPr>
                <p:cNvPr id="504" name="矩形 503">
                  <a:extLst>
                    <a:ext uri="{FF2B5EF4-FFF2-40B4-BE49-F238E27FC236}">
                      <a16:creationId xmlns:a16="http://schemas.microsoft.com/office/drawing/2014/main" id="{76C69BBC-D00E-7349-B288-F21E21967B37}"/>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05" name="椭圆 504">
                  <a:extLst>
                    <a:ext uri="{FF2B5EF4-FFF2-40B4-BE49-F238E27FC236}">
                      <a16:creationId xmlns:a16="http://schemas.microsoft.com/office/drawing/2014/main" id="{093A25AB-639D-E544-B2DB-592811CD7154}"/>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2" name="组合 491">
                <a:extLst>
                  <a:ext uri="{FF2B5EF4-FFF2-40B4-BE49-F238E27FC236}">
                    <a16:creationId xmlns:a16="http://schemas.microsoft.com/office/drawing/2014/main" id="{A416D2E0-BB99-8944-878B-6E9C4F1CE25F}"/>
                  </a:ext>
                </a:extLst>
              </p:cNvPr>
              <p:cNvGrpSpPr/>
              <p:nvPr userDrawn="1"/>
            </p:nvGrpSpPr>
            <p:grpSpPr>
              <a:xfrm>
                <a:off x="3355038" y="649111"/>
                <a:ext cx="631050" cy="631049"/>
                <a:chOff x="1588345" y="652779"/>
                <a:chExt cx="631050" cy="631049"/>
              </a:xfrm>
            </p:grpSpPr>
            <p:sp>
              <p:nvSpPr>
                <p:cNvPr id="502" name="矩形 501">
                  <a:extLst>
                    <a:ext uri="{FF2B5EF4-FFF2-40B4-BE49-F238E27FC236}">
                      <a16:creationId xmlns:a16="http://schemas.microsoft.com/office/drawing/2014/main" id="{023E4CE0-D4B6-2B49-BAB2-A327CF99FE7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03" name="椭圆 502">
                  <a:extLst>
                    <a:ext uri="{FF2B5EF4-FFF2-40B4-BE49-F238E27FC236}">
                      <a16:creationId xmlns:a16="http://schemas.microsoft.com/office/drawing/2014/main" id="{4E3091AC-498B-634F-94D7-DAB68FDB49B9}"/>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3" name="组合 492">
                <a:extLst>
                  <a:ext uri="{FF2B5EF4-FFF2-40B4-BE49-F238E27FC236}">
                    <a16:creationId xmlns:a16="http://schemas.microsoft.com/office/drawing/2014/main" id="{A001B9F0-5010-AC43-AAD7-627E513DEEC6}"/>
                  </a:ext>
                </a:extLst>
              </p:cNvPr>
              <p:cNvGrpSpPr/>
              <p:nvPr userDrawn="1"/>
            </p:nvGrpSpPr>
            <p:grpSpPr>
              <a:xfrm>
                <a:off x="4264122" y="649111"/>
                <a:ext cx="631050" cy="631049"/>
                <a:chOff x="1588345" y="652779"/>
                <a:chExt cx="631050" cy="631049"/>
              </a:xfrm>
            </p:grpSpPr>
            <p:sp>
              <p:nvSpPr>
                <p:cNvPr id="500" name="矩形 499">
                  <a:extLst>
                    <a:ext uri="{FF2B5EF4-FFF2-40B4-BE49-F238E27FC236}">
                      <a16:creationId xmlns:a16="http://schemas.microsoft.com/office/drawing/2014/main" id="{EB89AFD8-9430-F54C-A95A-22FAAB7CF420}"/>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01" name="椭圆 500">
                  <a:extLst>
                    <a:ext uri="{FF2B5EF4-FFF2-40B4-BE49-F238E27FC236}">
                      <a16:creationId xmlns:a16="http://schemas.microsoft.com/office/drawing/2014/main" id="{00F75055-65FE-7B44-9DA0-1A1DE3A1DD23}"/>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4" name="组合 493">
                <a:extLst>
                  <a:ext uri="{FF2B5EF4-FFF2-40B4-BE49-F238E27FC236}">
                    <a16:creationId xmlns:a16="http://schemas.microsoft.com/office/drawing/2014/main" id="{D7786D49-05D7-014F-8098-CAF22A89BCE5}"/>
                  </a:ext>
                </a:extLst>
              </p:cNvPr>
              <p:cNvGrpSpPr/>
              <p:nvPr userDrawn="1"/>
            </p:nvGrpSpPr>
            <p:grpSpPr>
              <a:xfrm>
                <a:off x="5173206" y="649111"/>
                <a:ext cx="631050" cy="631049"/>
                <a:chOff x="1588345" y="652779"/>
                <a:chExt cx="631050" cy="631049"/>
              </a:xfrm>
            </p:grpSpPr>
            <p:sp>
              <p:nvSpPr>
                <p:cNvPr id="498" name="矩形 497">
                  <a:extLst>
                    <a:ext uri="{FF2B5EF4-FFF2-40B4-BE49-F238E27FC236}">
                      <a16:creationId xmlns:a16="http://schemas.microsoft.com/office/drawing/2014/main" id="{FCD0C589-CFD6-7F42-9F51-4AC13A0F8BAA}"/>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99" name="椭圆 498">
                  <a:extLst>
                    <a:ext uri="{FF2B5EF4-FFF2-40B4-BE49-F238E27FC236}">
                      <a16:creationId xmlns:a16="http://schemas.microsoft.com/office/drawing/2014/main" id="{0185CA5C-312E-6246-AAE1-E4E7CEF9AA3E}"/>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5" name="组合 494">
                <a:extLst>
                  <a:ext uri="{FF2B5EF4-FFF2-40B4-BE49-F238E27FC236}">
                    <a16:creationId xmlns:a16="http://schemas.microsoft.com/office/drawing/2014/main" id="{64B7C330-81AB-A440-81B8-8DEA741F9358}"/>
                  </a:ext>
                </a:extLst>
              </p:cNvPr>
              <p:cNvGrpSpPr/>
              <p:nvPr userDrawn="1"/>
            </p:nvGrpSpPr>
            <p:grpSpPr>
              <a:xfrm>
                <a:off x="6082288" y="649111"/>
                <a:ext cx="631050" cy="631049"/>
                <a:chOff x="1588345" y="652779"/>
                <a:chExt cx="631050" cy="631049"/>
              </a:xfrm>
            </p:grpSpPr>
            <p:sp>
              <p:nvSpPr>
                <p:cNvPr id="496" name="矩形 495">
                  <a:extLst>
                    <a:ext uri="{FF2B5EF4-FFF2-40B4-BE49-F238E27FC236}">
                      <a16:creationId xmlns:a16="http://schemas.microsoft.com/office/drawing/2014/main" id="{88FE5DFD-E675-C341-8E21-5E4A12914AB4}"/>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97" name="椭圆 496">
                  <a:extLst>
                    <a:ext uri="{FF2B5EF4-FFF2-40B4-BE49-F238E27FC236}">
                      <a16:creationId xmlns:a16="http://schemas.microsoft.com/office/drawing/2014/main" id="{B3203AA2-0842-9A40-90BF-10733E645DF8}"/>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grpSp>
        <p:nvGrpSpPr>
          <p:cNvPr id="510" name="组合 509">
            <a:extLst>
              <a:ext uri="{FF2B5EF4-FFF2-40B4-BE49-F238E27FC236}">
                <a16:creationId xmlns:a16="http://schemas.microsoft.com/office/drawing/2014/main" id="{4911EBFC-9793-0248-ABBB-7938344716F2}"/>
              </a:ext>
            </a:extLst>
          </p:cNvPr>
          <p:cNvGrpSpPr/>
          <p:nvPr userDrawn="1"/>
        </p:nvGrpSpPr>
        <p:grpSpPr>
          <a:xfrm>
            <a:off x="7955280" y="649111"/>
            <a:ext cx="6085552" cy="6574649"/>
            <a:chOff x="627786" y="649111"/>
            <a:chExt cx="6085552" cy="6574649"/>
          </a:xfrm>
        </p:grpSpPr>
        <p:grpSp>
          <p:nvGrpSpPr>
            <p:cNvPr id="511" name="组合 510">
              <a:extLst>
                <a:ext uri="{FF2B5EF4-FFF2-40B4-BE49-F238E27FC236}">
                  <a16:creationId xmlns:a16="http://schemas.microsoft.com/office/drawing/2014/main" id="{362CDB7C-4D48-0C4E-A9B1-518C488D4F04}"/>
                </a:ext>
              </a:extLst>
            </p:cNvPr>
            <p:cNvGrpSpPr/>
            <p:nvPr userDrawn="1"/>
          </p:nvGrpSpPr>
          <p:grpSpPr>
            <a:xfrm>
              <a:off x="627786" y="649111"/>
              <a:ext cx="6085552" cy="631049"/>
              <a:chOff x="627786" y="649111"/>
              <a:chExt cx="6085552" cy="631049"/>
            </a:xfrm>
          </p:grpSpPr>
          <p:grpSp>
            <p:nvGrpSpPr>
              <p:cNvPr id="644" name="组合 643">
                <a:extLst>
                  <a:ext uri="{FF2B5EF4-FFF2-40B4-BE49-F238E27FC236}">
                    <a16:creationId xmlns:a16="http://schemas.microsoft.com/office/drawing/2014/main" id="{A55CF3B9-C0DF-3940-9317-910CE895540B}"/>
                  </a:ext>
                </a:extLst>
              </p:cNvPr>
              <p:cNvGrpSpPr/>
              <p:nvPr userDrawn="1"/>
            </p:nvGrpSpPr>
            <p:grpSpPr>
              <a:xfrm>
                <a:off x="627786" y="649111"/>
                <a:ext cx="631050" cy="631049"/>
                <a:chOff x="1588345" y="652779"/>
                <a:chExt cx="631050" cy="631049"/>
              </a:xfrm>
            </p:grpSpPr>
            <p:sp>
              <p:nvSpPr>
                <p:cNvPr id="663" name="矩形 662">
                  <a:extLst>
                    <a:ext uri="{FF2B5EF4-FFF2-40B4-BE49-F238E27FC236}">
                      <a16:creationId xmlns:a16="http://schemas.microsoft.com/office/drawing/2014/main" id="{139C1CC9-6D22-7546-B03C-8D22A45041C0}"/>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64" name="椭圆 663">
                  <a:extLst>
                    <a:ext uri="{FF2B5EF4-FFF2-40B4-BE49-F238E27FC236}">
                      <a16:creationId xmlns:a16="http://schemas.microsoft.com/office/drawing/2014/main" id="{58F91CCC-5AE5-8842-9D6B-8DC53D7033A8}"/>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45" name="组合 644">
                <a:extLst>
                  <a:ext uri="{FF2B5EF4-FFF2-40B4-BE49-F238E27FC236}">
                    <a16:creationId xmlns:a16="http://schemas.microsoft.com/office/drawing/2014/main" id="{052879A6-7E74-9D48-A66C-D2E16C02F351}"/>
                  </a:ext>
                </a:extLst>
              </p:cNvPr>
              <p:cNvGrpSpPr/>
              <p:nvPr userDrawn="1"/>
            </p:nvGrpSpPr>
            <p:grpSpPr>
              <a:xfrm>
                <a:off x="1536870" y="649111"/>
                <a:ext cx="631050" cy="631049"/>
                <a:chOff x="1588345" y="652779"/>
                <a:chExt cx="631050" cy="631049"/>
              </a:xfrm>
            </p:grpSpPr>
            <p:sp>
              <p:nvSpPr>
                <p:cNvPr id="661" name="矩形 660">
                  <a:extLst>
                    <a:ext uri="{FF2B5EF4-FFF2-40B4-BE49-F238E27FC236}">
                      <a16:creationId xmlns:a16="http://schemas.microsoft.com/office/drawing/2014/main" id="{C8758167-3C06-AC43-A058-9EC91065EC3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62" name="椭圆 661">
                  <a:extLst>
                    <a:ext uri="{FF2B5EF4-FFF2-40B4-BE49-F238E27FC236}">
                      <a16:creationId xmlns:a16="http://schemas.microsoft.com/office/drawing/2014/main" id="{18DD68E9-15E7-D14E-B1C6-012A702BCC9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46" name="组合 645">
                <a:extLst>
                  <a:ext uri="{FF2B5EF4-FFF2-40B4-BE49-F238E27FC236}">
                    <a16:creationId xmlns:a16="http://schemas.microsoft.com/office/drawing/2014/main" id="{4BC88BE0-E713-DE4F-AEF0-033580F4980F}"/>
                  </a:ext>
                </a:extLst>
              </p:cNvPr>
              <p:cNvGrpSpPr/>
              <p:nvPr userDrawn="1"/>
            </p:nvGrpSpPr>
            <p:grpSpPr>
              <a:xfrm>
                <a:off x="2445954" y="649111"/>
                <a:ext cx="631050" cy="631049"/>
                <a:chOff x="1588345" y="652779"/>
                <a:chExt cx="631050" cy="631049"/>
              </a:xfrm>
            </p:grpSpPr>
            <p:sp>
              <p:nvSpPr>
                <p:cNvPr id="659" name="矩形 658">
                  <a:extLst>
                    <a:ext uri="{FF2B5EF4-FFF2-40B4-BE49-F238E27FC236}">
                      <a16:creationId xmlns:a16="http://schemas.microsoft.com/office/drawing/2014/main" id="{4122F748-2076-C34E-AF51-26B09C0ED82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60" name="椭圆 659">
                  <a:extLst>
                    <a:ext uri="{FF2B5EF4-FFF2-40B4-BE49-F238E27FC236}">
                      <a16:creationId xmlns:a16="http://schemas.microsoft.com/office/drawing/2014/main" id="{07D8E922-02E2-C045-AFC3-61CFDFE88634}"/>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47" name="组合 646">
                <a:extLst>
                  <a:ext uri="{FF2B5EF4-FFF2-40B4-BE49-F238E27FC236}">
                    <a16:creationId xmlns:a16="http://schemas.microsoft.com/office/drawing/2014/main" id="{87828887-1E9A-CE41-882C-DACBFA8F8B06}"/>
                  </a:ext>
                </a:extLst>
              </p:cNvPr>
              <p:cNvGrpSpPr/>
              <p:nvPr userDrawn="1"/>
            </p:nvGrpSpPr>
            <p:grpSpPr>
              <a:xfrm>
                <a:off x="3355038" y="649111"/>
                <a:ext cx="631050" cy="631049"/>
                <a:chOff x="1588345" y="652779"/>
                <a:chExt cx="631050" cy="631049"/>
              </a:xfrm>
            </p:grpSpPr>
            <p:sp>
              <p:nvSpPr>
                <p:cNvPr id="657" name="矩形 656">
                  <a:extLst>
                    <a:ext uri="{FF2B5EF4-FFF2-40B4-BE49-F238E27FC236}">
                      <a16:creationId xmlns:a16="http://schemas.microsoft.com/office/drawing/2014/main" id="{7F63B724-23A7-1C49-83CC-99E653BEE07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58" name="椭圆 657">
                  <a:extLst>
                    <a:ext uri="{FF2B5EF4-FFF2-40B4-BE49-F238E27FC236}">
                      <a16:creationId xmlns:a16="http://schemas.microsoft.com/office/drawing/2014/main" id="{1847EE22-BF73-3240-B56C-5E34658569E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48" name="组合 647">
                <a:extLst>
                  <a:ext uri="{FF2B5EF4-FFF2-40B4-BE49-F238E27FC236}">
                    <a16:creationId xmlns:a16="http://schemas.microsoft.com/office/drawing/2014/main" id="{FE737480-5AF1-DF40-A86E-22A921690573}"/>
                  </a:ext>
                </a:extLst>
              </p:cNvPr>
              <p:cNvGrpSpPr/>
              <p:nvPr userDrawn="1"/>
            </p:nvGrpSpPr>
            <p:grpSpPr>
              <a:xfrm>
                <a:off x="4264122" y="649111"/>
                <a:ext cx="631050" cy="631049"/>
                <a:chOff x="1588345" y="652779"/>
                <a:chExt cx="631050" cy="631049"/>
              </a:xfrm>
            </p:grpSpPr>
            <p:sp>
              <p:nvSpPr>
                <p:cNvPr id="655" name="矩形 654">
                  <a:extLst>
                    <a:ext uri="{FF2B5EF4-FFF2-40B4-BE49-F238E27FC236}">
                      <a16:creationId xmlns:a16="http://schemas.microsoft.com/office/drawing/2014/main" id="{23C2527F-9167-2E48-9001-6F1E73E4E182}"/>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56" name="椭圆 655">
                  <a:extLst>
                    <a:ext uri="{FF2B5EF4-FFF2-40B4-BE49-F238E27FC236}">
                      <a16:creationId xmlns:a16="http://schemas.microsoft.com/office/drawing/2014/main" id="{3B1BD8CD-44D2-DF41-98E0-4771F217E4F2}"/>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49" name="组合 648">
                <a:extLst>
                  <a:ext uri="{FF2B5EF4-FFF2-40B4-BE49-F238E27FC236}">
                    <a16:creationId xmlns:a16="http://schemas.microsoft.com/office/drawing/2014/main" id="{0F0764CA-5270-0348-88AC-E8569CA905BA}"/>
                  </a:ext>
                </a:extLst>
              </p:cNvPr>
              <p:cNvGrpSpPr/>
              <p:nvPr userDrawn="1"/>
            </p:nvGrpSpPr>
            <p:grpSpPr>
              <a:xfrm>
                <a:off x="5173206" y="649111"/>
                <a:ext cx="631050" cy="631049"/>
                <a:chOff x="1588345" y="652779"/>
                <a:chExt cx="631050" cy="631049"/>
              </a:xfrm>
            </p:grpSpPr>
            <p:sp>
              <p:nvSpPr>
                <p:cNvPr id="653" name="矩形 652">
                  <a:extLst>
                    <a:ext uri="{FF2B5EF4-FFF2-40B4-BE49-F238E27FC236}">
                      <a16:creationId xmlns:a16="http://schemas.microsoft.com/office/drawing/2014/main" id="{8E48969B-45E8-FE4F-8BAD-AF33EEC0DC6B}"/>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54" name="椭圆 653">
                  <a:extLst>
                    <a:ext uri="{FF2B5EF4-FFF2-40B4-BE49-F238E27FC236}">
                      <a16:creationId xmlns:a16="http://schemas.microsoft.com/office/drawing/2014/main" id="{D2EC2BC0-246C-FB42-AE15-98C3EC441522}"/>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50" name="组合 649">
                <a:extLst>
                  <a:ext uri="{FF2B5EF4-FFF2-40B4-BE49-F238E27FC236}">
                    <a16:creationId xmlns:a16="http://schemas.microsoft.com/office/drawing/2014/main" id="{126FBBCC-2439-4A43-8ECD-56184C2E001F}"/>
                  </a:ext>
                </a:extLst>
              </p:cNvPr>
              <p:cNvGrpSpPr/>
              <p:nvPr userDrawn="1"/>
            </p:nvGrpSpPr>
            <p:grpSpPr>
              <a:xfrm>
                <a:off x="6082288" y="649111"/>
                <a:ext cx="631050" cy="631049"/>
                <a:chOff x="1588345" y="652779"/>
                <a:chExt cx="631050" cy="631049"/>
              </a:xfrm>
            </p:grpSpPr>
            <p:sp>
              <p:nvSpPr>
                <p:cNvPr id="651" name="矩形 650">
                  <a:extLst>
                    <a:ext uri="{FF2B5EF4-FFF2-40B4-BE49-F238E27FC236}">
                      <a16:creationId xmlns:a16="http://schemas.microsoft.com/office/drawing/2014/main" id="{5901ADC9-4AC6-EB46-9472-775BFDF020A0}"/>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52" name="椭圆 651">
                  <a:extLst>
                    <a:ext uri="{FF2B5EF4-FFF2-40B4-BE49-F238E27FC236}">
                      <a16:creationId xmlns:a16="http://schemas.microsoft.com/office/drawing/2014/main" id="{9AD05779-1A89-B843-A07B-02F8445907E2}"/>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2" name="组合 511">
              <a:extLst>
                <a:ext uri="{FF2B5EF4-FFF2-40B4-BE49-F238E27FC236}">
                  <a16:creationId xmlns:a16="http://schemas.microsoft.com/office/drawing/2014/main" id="{B793FD8F-6D63-5548-9A6E-55682511BA4D}"/>
                </a:ext>
              </a:extLst>
            </p:cNvPr>
            <p:cNvGrpSpPr/>
            <p:nvPr userDrawn="1"/>
          </p:nvGrpSpPr>
          <p:grpSpPr>
            <a:xfrm>
              <a:off x="627786" y="1639711"/>
              <a:ext cx="6085552" cy="631049"/>
              <a:chOff x="627786" y="649111"/>
              <a:chExt cx="6085552" cy="631049"/>
            </a:xfrm>
          </p:grpSpPr>
          <p:grpSp>
            <p:nvGrpSpPr>
              <p:cNvPr id="623" name="组合 622">
                <a:extLst>
                  <a:ext uri="{FF2B5EF4-FFF2-40B4-BE49-F238E27FC236}">
                    <a16:creationId xmlns:a16="http://schemas.microsoft.com/office/drawing/2014/main" id="{B8C49B32-4168-E24D-8E99-498886CBDD9F}"/>
                  </a:ext>
                </a:extLst>
              </p:cNvPr>
              <p:cNvGrpSpPr/>
              <p:nvPr userDrawn="1"/>
            </p:nvGrpSpPr>
            <p:grpSpPr>
              <a:xfrm>
                <a:off x="627786" y="649111"/>
                <a:ext cx="631050" cy="631049"/>
                <a:chOff x="1588345" y="652779"/>
                <a:chExt cx="631050" cy="631049"/>
              </a:xfrm>
            </p:grpSpPr>
            <p:sp>
              <p:nvSpPr>
                <p:cNvPr id="642" name="矩形 641">
                  <a:extLst>
                    <a:ext uri="{FF2B5EF4-FFF2-40B4-BE49-F238E27FC236}">
                      <a16:creationId xmlns:a16="http://schemas.microsoft.com/office/drawing/2014/main" id="{4940E0E9-E3F2-CF4B-A4C9-871FAF38269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43" name="椭圆 642">
                  <a:extLst>
                    <a:ext uri="{FF2B5EF4-FFF2-40B4-BE49-F238E27FC236}">
                      <a16:creationId xmlns:a16="http://schemas.microsoft.com/office/drawing/2014/main" id="{C470FF74-E07D-CB44-A86F-254914D01DCE}"/>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4" name="组合 623">
                <a:extLst>
                  <a:ext uri="{FF2B5EF4-FFF2-40B4-BE49-F238E27FC236}">
                    <a16:creationId xmlns:a16="http://schemas.microsoft.com/office/drawing/2014/main" id="{57681D8A-7D42-8D4A-BE85-4C7C6C5BCCAF}"/>
                  </a:ext>
                </a:extLst>
              </p:cNvPr>
              <p:cNvGrpSpPr/>
              <p:nvPr userDrawn="1"/>
            </p:nvGrpSpPr>
            <p:grpSpPr>
              <a:xfrm>
                <a:off x="1536870" y="649111"/>
                <a:ext cx="631050" cy="631049"/>
                <a:chOff x="1588345" y="652779"/>
                <a:chExt cx="631050" cy="631049"/>
              </a:xfrm>
            </p:grpSpPr>
            <p:sp>
              <p:nvSpPr>
                <p:cNvPr id="640" name="矩形 639">
                  <a:extLst>
                    <a:ext uri="{FF2B5EF4-FFF2-40B4-BE49-F238E27FC236}">
                      <a16:creationId xmlns:a16="http://schemas.microsoft.com/office/drawing/2014/main" id="{15837250-BC67-A44E-8191-215247996EA6}"/>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41" name="椭圆 640">
                  <a:extLst>
                    <a:ext uri="{FF2B5EF4-FFF2-40B4-BE49-F238E27FC236}">
                      <a16:creationId xmlns:a16="http://schemas.microsoft.com/office/drawing/2014/main" id="{BEBD70FB-72DA-7B4D-A773-F2E22EB83220}"/>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5" name="组合 624">
                <a:extLst>
                  <a:ext uri="{FF2B5EF4-FFF2-40B4-BE49-F238E27FC236}">
                    <a16:creationId xmlns:a16="http://schemas.microsoft.com/office/drawing/2014/main" id="{94680624-8D7E-574B-B190-C528F774DE88}"/>
                  </a:ext>
                </a:extLst>
              </p:cNvPr>
              <p:cNvGrpSpPr/>
              <p:nvPr userDrawn="1"/>
            </p:nvGrpSpPr>
            <p:grpSpPr>
              <a:xfrm>
                <a:off x="2445954" y="649111"/>
                <a:ext cx="631050" cy="631049"/>
                <a:chOff x="1588345" y="652779"/>
                <a:chExt cx="631050" cy="631049"/>
              </a:xfrm>
            </p:grpSpPr>
            <p:sp>
              <p:nvSpPr>
                <p:cNvPr id="638" name="矩形 637">
                  <a:extLst>
                    <a:ext uri="{FF2B5EF4-FFF2-40B4-BE49-F238E27FC236}">
                      <a16:creationId xmlns:a16="http://schemas.microsoft.com/office/drawing/2014/main" id="{2148E3C1-24EB-F54C-BD0D-AE3D15F783B9}"/>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39" name="椭圆 638">
                  <a:extLst>
                    <a:ext uri="{FF2B5EF4-FFF2-40B4-BE49-F238E27FC236}">
                      <a16:creationId xmlns:a16="http://schemas.microsoft.com/office/drawing/2014/main" id="{4D8E4C2A-34A5-8643-9F90-8B364954A96A}"/>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6" name="组合 625">
                <a:extLst>
                  <a:ext uri="{FF2B5EF4-FFF2-40B4-BE49-F238E27FC236}">
                    <a16:creationId xmlns:a16="http://schemas.microsoft.com/office/drawing/2014/main" id="{2376BBB3-860D-8540-9A66-CA1DFF97288E}"/>
                  </a:ext>
                </a:extLst>
              </p:cNvPr>
              <p:cNvGrpSpPr/>
              <p:nvPr userDrawn="1"/>
            </p:nvGrpSpPr>
            <p:grpSpPr>
              <a:xfrm>
                <a:off x="3355038" y="649111"/>
                <a:ext cx="631050" cy="631049"/>
                <a:chOff x="1588345" y="652779"/>
                <a:chExt cx="631050" cy="631049"/>
              </a:xfrm>
            </p:grpSpPr>
            <p:sp>
              <p:nvSpPr>
                <p:cNvPr id="636" name="矩形 635">
                  <a:extLst>
                    <a:ext uri="{FF2B5EF4-FFF2-40B4-BE49-F238E27FC236}">
                      <a16:creationId xmlns:a16="http://schemas.microsoft.com/office/drawing/2014/main" id="{996F67FA-670C-6E4B-9BD2-214BEB604883}"/>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37" name="椭圆 636">
                  <a:extLst>
                    <a:ext uri="{FF2B5EF4-FFF2-40B4-BE49-F238E27FC236}">
                      <a16:creationId xmlns:a16="http://schemas.microsoft.com/office/drawing/2014/main" id="{1435A215-5AE6-2A4F-B3E4-CA612CAF801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7" name="组合 626">
                <a:extLst>
                  <a:ext uri="{FF2B5EF4-FFF2-40B4-BE49-F238E27FC236}">
                    <a16:creationId xmlns:a16="http://schemas.microsoft.com/office/drawing/2014/main" id="{B21E2029-F1AD-294E-B3D4-A6B4AA1ED72A}"/>
                  </a:ext>
                </a:extLst>
              </p:cNvPr>
              <p:cNvGrpSpPr/>
              <p:nvPr userDrawn="1"/>
            </p:nvGrpSpPr>
            <p:grpSpPr>
              <a:xfrm>
                <a:off x="4264122" y="649111"/>
                <a:ext cx="631050" cy="631049"/>
                <a:chOff x="1588345" y="652779"/>
                <a:chExt cx="631050" cy="631049"/>
              </a:xfrm>
            </p:grpSpPr>
            <p:sp>
              <p:nvSpPr>
                <p:cNvPr id="634" name="矩形 633">
                  <a:extLst>
                    <a:ext uri="{FF2B5EF4-FFF2-40B4-BE49-F238E27FC236}">
                      <a16:creationId xmlns:a16="http://schemas.microsoft.com/office/drawing/2014/main" id="{7BE78115-94D4-4F4E-985B-3A8BB3D48D4C}"/>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35" name="椭圆 634">
                  <a:extLst>
                    <a:ext uri="{FF2B5EF4-FFF2-40B4-BE49-F238E27FC236}">
                      <a16:creationId xmlns:a16="http://schemas.microsoft.com/office/drawing/2014/main" id="{C74CADFF-E3EE-2A44-A2FB-8FEB64856D5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8" name="组合 627">
                <a:extLst>
                  <a:ext uri="{FF2B5EF4-FFF2-40B4-BE49-F238E27FC236}">
                    <a16:creationId xmlns:a16="http://schemas.microsoft.com/office/drawing/2014/main" id="{8EDB103A-D368-7E42-AD62-27AA05AF0D63}"/>
                  </a:ext>
                </a:extLst>
              </p:cNvPr>
              <p:cNvGrpSpPr/>
              <p:nvPr userDrawn="1"/>
            </p:nvGrpSpPr>
            <p:grpSpPr>
              <a:xfrm>
                <a:off x="5173206" y="649111"/>
                <a:ext cx="631050" cy="631049"/>
                <a:chOff x="1588345" y="652779"/>
                <a:chExt cx="631050" cy="631049"/>
              </a:xfrm>
            </p:grpSpPr>
            <p:sp>
              <p:nvSpPr>
                <p:cNvPr id="632" name="矩形 631">
                  <a:extLst>
                    <a:ext uri="{FF2B5EF4-FFF2-40B4-BE49-F238E27FC236}">
                      <a16:creationId xmlns:a16="http://schemas.microsoft.com/office/drawing/2014/main" id="{7DA8DAD3-68BD-4A41-81E3-4C45729D2352}"/>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33" name="椭圆 632">
                  <a:extLst>
                    <a:ext uri="{FF2B5EF4-FFF2-40B4-BE49-F238E27FC236}">
                      <a16:creationId xmlns:a16="http://schemas.microsoft.com/office/drawing/2014/main" id="{EAC79D51-9199-9B4F-8837-063254263744}"/>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9" name="组合 628">
                <a:extLst>
                  <a:ext uri="{FF2B5EF4-FFF2-40B4-BE49-F238E27FC236}">
                    <a16:creationId xmlns:a16="http://schemas.microsoft.com/office/drawing/2014/main" id="{BA2AF927-0CA3-AE48-B092-ECB548006464}"/>
                  </a:ext>
                </a:extLst>
              </p:cNvPr>
              <p:cNvGrpSpPr/>
              <p:nvPr userDrawn="1"/>
            </p:nvGrpSpPr>
            <p:grpSpPr>
              <a:xfrm>
                <a:off x="6082288" y="649111"/>
                <a:ext cx="631050" cy="631049"/>
                <a:chOff x="1588345" y="652779"/>
                <a:chExt cx="631050" cy="631049"/>
              </a:xfrm>
            </p:grpSpPr>
            <p:sp>
              <p:nvSpPr>
                <p:cNvPr id="630" name="矩形 629">
                  <a:extLst>
                    <a:ext uri="{FF2B5EF4-FFF2-40B4-BE49-F238E27FC236}">
                      <a16:creationId xmlns:a16="http://schemas.microsoft.com/office/drawing/2014/main" id="{2CFD241F-7321-6047-A57C-E67C7A89571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31" name="椭圆 630">
                  <a:extLst>
                    <a:ext uri="{FF2B5EF4-FFF2-40B4-BE49-F238E27FC236}">
                      <a16:creationId xmlns:a16="http://schemas.microsoft.com/office/drawing/2014/main" id="{4B3E81E8-DB58-5B42-B119-B493B932338B}"/>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3" name="组合 512">
              <a:extLst>
                <a:ext uri="{FF2B5EF4-FFF2-40B4-BE49-F238E27FC236}">
                  <a16:creationId xmlns:a16="http://schemas.microsoft.com/office/drawing/2014/main" id="{EE2893BE-592F-204F-90A2-3390F5A83E84}"/>
                </a:ext>
              </a:extLst>
            </p:cNvPr>
            <p:cNvGrpSpPr/>
            <p:nvPr userDrawn="1"/>
          </p:nvGrpSpPr>
          <p:grpSpPr>
            <a:xfrm>
              <a:off x="627786" y="2630311"/>
              <a:ext cx="6085552" cy="631049"/>
              <a:chOff x="627786" y="649111"/>
              <a:chExt cx="6085552" cy="631049"/>
            </a:xfrm>
          </p:grpSpPr>
          <p:grpSp>
            <p:nvGrpSpPr>
              <p:cNvPr id="602" name="组合 601">
                <a:extLst>
                  <a:ext uri="{FF2B5EF4-FFF2-40B4-BE49-F238E27FC236}">
                    <a16:creationId xmlns:a16="http://schemas.microsoft.com/office/drawing/2014/main" id="{A76C86EB-D010-FF4D-B275-42DD41DE8A15}"/>
                  </a:ext>
                </a:extLst>
              </p:cNvPr>
              <p:cNvGrpSpPr/>
              <p:nvPr userDrawn="1"/>
            </p:nvGrpSpPr>
            <p:grpSpPr>
              <a:xfrm>
                <a:off x="627786" y="649111"/>
                <a:ext cx="631050" cy="631049"/>
                <a:chOff x="1588345" y="652779"/>
                <a:chExt cx="631050" cy="631049"/>
              </a:xfrm>
            </p:grpSpPr>
            <p:sp>
              <p:nvSpPr>
                <p:cNvPr id="621" name="矩形 620">
                  <a:extLst>
                    <a:ext uri="{FF2B5EF4-FFF2-40B4-BE49-F238E27FC236}">
                      <a16:creationId xmlns:a16="http://schemas.microsoft.com/office/drawing/2014/main" id="{CFD9D4B4-B0FC-C545-8FD2-CCDA196567DD}"/>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22" name="椭圆 621">
                  <a:extLst>
                    <a:ext uri="{FF2B5EF4-FFF2-40B4-BE49-F238E27FC236}">
                      <a16:creationId xmlns:a16="http://schemas.microsoft.com/office/drawing/2014/main" id="{AD20A452-8881-AE42-A03E-E9F6018D1834}"/>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3" name="组合 602">
                <a:extLst>
                  <a:ext uri="{FF2B5EF4-FFF2-40B4-BE49-F238E27FC236}">
                    <a16:creationId xmlns:a16="http://schemas.microsoft.com/office/drawing/2014/main" id="{9D666A45-E525-744B-8911-BDD23E1CBC05}"/>
                  </a:ext>
                </a:extLst>
              </p:cNvPr>
              <p:cNvGrpSpPr/>
              <p:nvPr userDrawn="1"/>
            </p:nvGrpSpPr>
            <p:grpSpPr>
              <a:xfrm>
                <a:off x="1536870" y="649111"/>
                <a:ext cx="631050" cy="631049"/>
                <a:chOff x="1588345" y="652779"/>
                <a:chExt cx="631050" cy="631049"/>
              </a:xfrm>
            </p:grpSpPr>
            <p:sp>
              <p:nvSpPr>
                <p:cNvPr id="619" name="矩形 618">
                  <a:extLst>
                    <a:ext uri="{FF2B5EF4-FFF2-40B4-BE49-F238E27FC236}">
                      <a16:creationId xmlns:a16="http://schemas.microsoft.com/office/drawing/2014/main" id="{A600D8CD-5557-4A4E-BAF1-129A8971823F}"/>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20" name="椭圆 619">
                  <a:extLst>
                    <a:ext uri="{FF2B5EF4-FFF2-40B4-BE49-F238E27FC236}">
                      <a16:creationId xmlns:a16="http://schemas.microsoft.com/office/drawing/2014/main" id="{C8496232-29EB-A945-AF12-BBC6CB6E233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4" name="组合 603">
                <a:extLst>
                  <a:ext uri="{FF2B5EF4-FFF2-40B4-BE49-F238E27FC236}">
                    <a16:creationId xmlns:a16="http://schemas.microsoft.com/office/drawing/2014/main" id="{2DAD1045-4877-D349-B8A6-EDDEB4CC0023}"/>
                  </a:ext>
                </a:extLst>
              </p:cNvPr>
              <p:cNvGrpSpPr/>
              <p:nvPr userDrawn="1"/>
            </p:nvGrpSpPr>
            <p:grpSpPr>
              <a:xfrm>
                <a:off x="2445954" y="649111"/>
                <a:ext cx="631050" cy="631049"/>
                <a:chOff x="1588345" y="652779"/>
                <a:chExt cx="631050" cy="631049"/>
              </a:xfrm>
            </p:grpSpPr>
            <p:sp>
              <p:nvSpPr>
                <p:cNvPr id="617" name="矩形 616">
                  <a:extLst>
                    <a:ext uri="{FF2B5EF4-FFF2-40B4-BE49-F238E27FC236}">
                      <a16:creationId xmlns:a16="http://schemas.microsoft.com/office/drawing/2014/main" id="{4F724784-34A7-3448-8AA7-0EB51327452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18" name="椭圆 617">
                  <a:extLst>
                    <a:ext uri="{FF2B5EF4-FFF2-40B4-BE49-F238E27FC236}">
                      <a16:creationId xmlns:a16="http://schemas.microsoft.com/office/drawing/2014/main" id="{FDA5302F-2BC7-934B-9AEA-7B916957E6ED}"/>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5" name="组合 604">
                <a:extLst>
                  <a:ext uri="{FF2B5EF4-FFF2-40B4-BE49-F238E27FC236}">
                    <a16:creationId xmlns:a16="http://schemas.microsoft.com/office/drawing/2014/main" id="{EE4172A0-5D26-094A-934D-14824F9A62E7}"/>
                  </a:ext>
                </a:extLst>
              </p:cNvPr>
              <p:cNvGrpSpPr/>
              <p:nvPr userDrawn="1"/>
            </p:nvGrpSpPr>
            <p:grpSpPr>
              <a:xfrm>
                <a:off x="3355038" y="649111"/>
                <a:ext cx="631050" cy="631049"/>
                <a:chOff x="1588345" y="652779"/>
                <a:chExt cx="631050" cy="631049"/>
              </a:xfrm>
            </p:grpSpPr>
            <p:sp>
              <p:nvSpPr>
                <p:cNvPr id="615" name="矩形 614">
                  <a:extLst>
                    <a:ext uri="{FF2B5EF4-FFF2-40B4-BE49-F238E27FC236}">
                      <a16:creationId xmlns:a16="http://schemas.microsoft.com/office/drawing/2014/main" id="{DF2E5DCD-A67C-4B40-A931-D3D6F31AECE7}"/>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16" name="椭圆 615">
                  <a:extLst>
                    <a:ext uri="{FF2B5EF4-FFF2-40B4-BE49-F238E27FC236}">
                      <a16:creationId xmlns:a16="http://schemas.microsoft.com/office/drawing/2014/main" id="{269B28DA-3978-5342-8339-DE78ADB498C6}"/>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6" name="组合 605">
                <a:extLst>
                  <a:ext uri="{FF2B5EF4-FFF2-40B4-BE49-F238E27FC236}">
                    <a16:creationId xmlns:a16="http://schemas.microsoft.com/office/drawing/2014/main" id="{70CEF731-D8E4-A44D-BAD8-80BC979EA480}"/>
                  </a:ext>
                </a:extLst>
              </p:cNvPr>
              <p:cNvGrpSpPr/>
              <p:nvPr userDrawn="1"/>
            </p:nvGrpSpPr>
            <p:grpSpPr>
              <a:xfrm>
                <a:off x="4264122" y="649111"/>
                <a:ext cx="631050" cy="631049"/>
                <a:chOff x="1588345" y="652779"/>
                <a:chExt cx="631050" cy="631049"/>
              </a:xfrm>
            </p:grpSpPr>
            <p:sp>
              <p:nvSpPr>
                <p:cNvPr id="613" name="矩形 612">
                  <a:extLst>
                    <a:ext uri="{FF2B5EF4-FFF2-40B4-BE49-F238E27FC236}">
                      <a16:creationId xmlns:a16="http://schemas.microsoft.com/office/drawing/2014/main" id="{11F4DEDC-8B7E-6B48-8229-75CD1D836E9A}"/>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14" name="椭圆 613">
                  <a:extLst>
                    <a:ext uri="{FF2B5EF4-FFF2-40B4-BE49-F238E27FC236}">
                      <a16:creationId xmlns:a16="http://schemas.microsoft.com/office/drawing/2014/main" id="{08A9AAF9-53A9-984F-87A6-1995981AE374}"/>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7" name="组合 606">
                <a:extLst>
                  <a:ext uri="{FF2B5EF4-FFF2-40B4-BE49-F238E27FC236}">
                    <a16:creationId xmlns:a16="http://schemas.microsoft.com/office/drawing/2014/main" id="{F682E1F8-9FE8-EB48-B2CE-FA2B0BE83386}"/>
                  </a:ext>
                </a:extLst>
              </p:cNvPr>
              <p:cNvGrpSpPr/>
              <p:nvPr userDrawn="1"/>
            </p:nvGrpSpPr>
            <p:grpSpPr>
              <a:xfrm>
                <a:off x="5173206" y="649111"/>
                <a:ext cx="631050" cy="631049"/>
                <a:chOff x="1588345" y="652779"/>
                <a:chExt cx="631050" cy="631049"/>
              </a:xfrm>
            </p:grpSpPr>
            <p:sp>
              <p:nvSpPr>
                <p:cNvPr id="611" name="矩形 610">
                  <a:extLst>
                    <a:ext uri="{FF2B5EF4-FFF2-40B4-BE49-F238E27FC236}">
                      <a16:creationId xmlns:a16="http://schemas.microsoft.com/office/drawing/2014/main" id="{40554E7A-9461-0C4C-A9EC-D86FEC6F41B6}"/>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12" name="椭圆 611">
                  <a:extLst>
                    <a:ext uri="{FF2B5EF4-FFF2-40B4-BE49-F238E27FC236}">
                      <a16:creationId xmlns:a16="http://schemas.microsoft.com/office/drawing/2014/main" id="{AFD19A55-9AE6-F940-818C-A4C964532826}"/>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8" name="组合 607">
                <a:extLst>
                  <a:ext uri="{FF2B5EF4-FFF2-40B4-BE49-F238E27FC236}">
                    <a16:creationId xmlns:a16="http://schemas.microsoft.com/office/drawing/2014/main" id="{700D8B2D-2A5E-9943-937A-9506E0F9FCB9}"/>
                  </a:ext>
                </a:extLst>
              </p:cNvPr>
              <p:cNvGrpSpPr/>
              <p:nvPr userDrawn="1"/>
            </p:nvGrpSpPr>
            <p:grpSpPr>
              <a:xfrm>
                <a:off x="6082288" y="649111"/>
                <a:ext cx="631050" cy="631049"/>
                <a:chOff x="1588345" y="652779"/>
                <a:chExt cx="631050" cy="631049"/>
              </a:xfrm>
            </p:grpSpPr>
            <p:sp>
              <p:nvSpPr>
                <p:cNvPr id="609" name="矩形 608">
                  <a:extLst>
                    <a:ext uri="{FF2B5EF4-FFF2-40B4-BE49-F238E27FC236}">
                      <a16:creationId xmlns:a16="http://schemas.microsoft.com/office/drawing/2014/main" id="{B1BB15F1-01E6-EE48-9306-44717A526B0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10" name="椭圆 609">
                  <a:extLst>
                    <a:ext uri="{FF2B5EF4-FFF2-40B4-BE49-F238E27FC236}">
                      <a16:creationId xmlns:a16="http://schemas.microsoft.com/office/drawing/2014/main" id="{C433023F-9927-9E4D-A1F2-24DCC3137159}"/>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4" name="组合 513">
              <a:extLst>
                <a:ext uri="{FF2B5EF4-FFF2-40B4-BE49-F238E27FC236}">
                  <a16:creationId xmlns:a16="http://schemas.microsoft.com/office/drawing/2014/main" id="{B629ADB7-A71C-9440-8B59-38B2113E1F90}"/>
                </a:ext>
              </a:extLst>
            </p:cNvPr>
            <p:cNvGrpSpPr/>
            <p:nvPr userDrawn="1"/>
          </p:nvGrpSpPr>
          <p:grpSpPr>
            <a:xfrm>
              <a:off x="627786" y="3620911"/>
              <a:ext cx="6085552" cy="631049"/>
              <a:chOff x="627786" y="649111"/>
              <a:chExt cx="6085552" cy="631049"/>
            </a:xfrm>
          </p:grpSpPr>
          <p:grpSp>
            <p:nvGrpSpPr>
              <p:cNvPr id="581" name="组合 580">
                <a:extLst>
                  <a:ext uri="{FF2B5EF4-FFF2-40B4-BE49-F238E27FC236}">
                    <a16:creationId xmlns:a16="http://schemas.microsoft.com/office/drawing/2014/main" id="{EF241CB1-FFAF-2A48-977B-AA8652AD1F47}"/>
                  </a:ext>
                </a:extLst>
              </p:cNvPr>
              <p:cNvGrpSpPr/>
              <p:nvPr userDrawn="1"/>
            </p:nvGrpSpPr>
            <p:grpSpPr>
              <a:xfrm>
                <a:off x="627786" y="649111"/>
                <a:ext cx="631050" cy="631049"/>
                <a:chOff x="1588345" y="652779"/>
                <a:chExt cx="631050" cy="631049"/>
              </a:xfrm>
            </p:grpSpPr>
            <p:sp>
              <p:nvSpPr>
                <p:cNvPr id="600" name="矩形 599">
                  <a:extLst>
                    <a:ext uri="{FF2B5EF4-FFF2-40B4-BE49-F238E27FC236}">
                      <a16:creationId xmlns:a16="http://schemas.microsoft.com/office/drawing/2014/main" id="{7EE56FFB-EC74-524F-97CE-3711C0F4B985}"/>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01" name="椭圆 600">
                  <a:extLst>
                    <a:ext uri="{FF2B5EF4-FFF2-40B4-BE49-F238E27FC236}">
                      <a16:creationId xmlns:a16="http://schemas.microsoft.com/office/drawing/2014/main" id="{55B74A97-7BB5-D14E-8633-307784FDBDD6}"/>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2" name="组合 581">
                <a:extLst>
                  <a:ext uri="{FF2B5EF4-FFF2-40B4-BE49-F238E27FC236}">
                    <a16:creationId xmlns:a16="http://schemas.microsoft.com/office/drawing/2014/main" id="{DF26AE86-FDA3-B24C-859D-7AFC07B3A3A2}"/>
                  </a:ext>
                </a:extLst>
              </p:cNvPr>
              <p:cNvGrpSpPr/>
              <p:nvPr userDrawn="1"/>
            </p:nvGrpSpPr>
            <p:grpSpPr>
              <a:xfrm>
                <a:off x="1536870" y="649111"/>
                <a:ext cx="631050" cy="631049"/>
                <a:chOff x="1588345" y="652779"/>
                <a:chExt cx="631050" cy="631049"/>
              </a:xfrm>
            </p:grpSpPr>
            <p:sp>
              <p:nvSpPr>
                <p:cNvPr id="598" name="矩形 597">
                  <a:extLst>
                    <a:ext uri="{FF2B5EF4-FFF2-40B4-BE49-F238E27FC236}">
                      <a16:creationId xmlns:a16="http://schemas.microsoft.com/office/drawing/2014/main" id="{D804A882-5EAB-0049-9D73-AF08D26909A0}"/>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99" name="椭圆 598">
                  <a:extLst>
                    <a:ext uri="{FF2B5EF4-FFF2-40B4-BE49-F238E27FC236}">
                      <a16:creationId xmlns:a16="http://schemas.microsoft.com/office/drawing/2014/main" id="{143BBDD8-D801-F24F-8007-2C9182DC20F2}"/>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3" name="组合 582">
                <a:extLst>
                  <a:ext uri="{FF2B5EF4-FFF2-40B4-BE49-F238E27FC236}">
                    <a16:creationId xmlns:a16="http://schemas.microsoft.com/office/drawing/2014/main" id="{1430D41D-2874-8B40-9443-85B55EB3E950}"/>
                  </a:ext>
                </a:extLst>
              </p:cNvPr>
              <p:cNvGrpSpPr/>
              <p:nvPr userDrawn="1"/>
            </p:nvGrpSpPr>
            <p:grpSpPr>
              <a:xfrm>
                <a:off x="2445954" y="649111"/>
                <a:ext cx="631050" cy="631049"/>
                <a:chOff x="1588345" y="652779"/>
                <a:chExt cx="631050" cy="631049"/>
              </a:xfrm>
            </p:grpSpPr>
            <p:sp>
              <p:nvSpPr>
                <p:cNvPr id="596" name="矩形 595">
                  <a:extLst>
                    <a:ext uri="{FF2B5EF4-FFF2-40B4-BE49-F238E27FC236}">
                      <a16:creationId xmlns:a16="http://schemas.microsoft.com/office/drawing/2014/main" id="{E31E4E91-3289-9944-B073-FFD7A781D62C}"/>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97" name="椭圆 596">
                  <a:extLst>
                    <a:ext uri="{FF2B5EF4-FFF2-40B4-BE49-F238E27FC236}">
                      <a16:creationId xmlns:a16="http://schemas.microsoft.com/office/drawing/2014/main" id="{9EC49440-D24F-9943-9B86-5194E2F6B3F6}"/>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4" name="组合 583">
                <a:extLst>
                  <a:ext uri="{FF2B5EF4-FFF2-40B4-BE49-F238E27FC236}">
                    <a16:creationId xmlns:a16="http://schemas.microsoft.com/office/drawing/2014/main" id="{EA58BE4C-4D0A-7240-9853-64DCC66EE661}"/>
                  </a:ext>
                </a:extLst>
              </p:cNvPr>
              <p:cNvGrpSpPr/>
              <p:nvPr userDrawn="1"/>
            </p:nvGrpSpPr>
            <p:grpSpPr>
              <a:xfrm>
                <a:off x="3355038" y="649111"/>
                <a:ext cx="631050" cy="631049"/>
                <a:chOff x="1588345" y="652779"/>
                <a:chExt cx="631050" cy="631049"/>
              </a:xfrm>
            </p:grpSpPr>
            <p:sp>
              <p:nvSpPr>
                <p:cNvPr id="594" name="矩形 593">
                  <a:extLst>
                    <a:ext uri="{FF2B5EF4-FFF2-40B4-BE49-F238E27FC236}">
                      <a16:creationId xmlns:a16="http://schemas.microsoft.com/office/drawing/2014/main" id="{6CA85B15-A09F-3E46-95A4-173356916A67}"/>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95" name="椭圆 594">
                  <a:extLst>
                    <a:ext uri="{FF2B5EF4-FFF2-40B4-BE49-F238E27FC236}">
                      <a16:creationId xmlns:a16="http://schemas.microsoft.com/office/drawing/2014/main" id="{C22146A8-0F55-3D4F-BA10-874E2C2A3A58}"/>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5" name="组合 584">
                <a:extLst>
                  <a:ext uri="{FF2B5EF4-FFF2-40B4-BE49-F238E27FC236}">
                    <a16:creationId xmlns:a16="http://schemas.microsoft.com/office/drawing/2014/main" id="{0342EAB1-2044-D542-B0D5-ADA8FCCC527A}"/>
                  </a:ext>
                </a:extLst>
              </p:cNvPr>
              <p:cNvGrpSpPr/>
              <p:nvPr userDrawn="1"/>
            </p:nvGrpSpPr>
            <p:grpSpPr>
              <a:xfrm>
                <a:off x="4264122" y="649111"/>
                <a:ext cx="631050" cy="631049"/>
                <a:chOff x="1588345" y="652779"/>
                <a:chExt cx="631050" cy="631049"/>
              </a:xfrm>
            </p:grpSpPr>
            <p:sp>
              <p:nvSpPr>
                <p:cNvPr id="592" name="矩形 591">
                  <a:extLst>
                    <a:ext uri="{FF2B5EF4-FFF2-40B4-BE49-F238E27FC236}">
                      <a16:creationId xmlns:a16="http://schemas.microsoft.com/office/drawing/2014/main" id="{F9ACE80F-53A8-7740-9C7F-7323AEE4020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93" name="椭圆 592">
                  <a:extLst>
                    <a:ext uri="{FF2B5EF4-FFF2-40B4-BE49-F238E27FC236}">
                      <a16:creationId xmlns:a16="http://schemas.microsoft.com/office/drawing/2014/main" id="{0F046EB7-7A6D-FF45-861C-DC1B3D2752EA}"/>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6" name="组合 585">
                <a:extLst>
                  <a:ext uri="{FF2B5EF4-FFF2-40B4-BE49-F238E27FC236}">
                    <a16:creationId xmlns:a16="http://schemas.microsoft.com/office/drawing/2014/main" id="{C8154A11-C9DD-A940-A661-538F29D0DF15}"/>
                  </a:ext>
                </a:extLst>
              </p:cNvPr>
              <p:cNvGrpSpPr/>
              <p:nvPr userDrawn="1"/>
            </p:nvGrpSpPr>
            <p:grpSpPr>
              <a:xfrm>
                <a:off x="5173206" y="649111"/>
                <a:ext cx="631050" cy="631049"/>
                <a:chOff x="1588345" y="652779"/>
                <a:chExt cx="631050" cy="631049"/>
              </a:xfrm>
            </p:grpSpPr>
            <p:sp>
              <p:nvSpPr>
                <p:cNvPr id="590" name="矩形 589">
                  <a:extLst>
                    <a:ext uri="{FF2B5EF4-FFF2-40B4-BE49-F238E27FC236}">
                      <a16:creationId xmlns:a16="http://schemas.microsoft.com/office/drawing/2014/main" id="{C9242791-2A3D-F24B-9F35-A80F78965AD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91" name="椭圆 590">
                  <a:extLst>
                    <a:ext uri="{FF2B5EF4-FFF2-40B4-BE49-F238E27FC236}">
                      <a16:creationId xmlns:a16="http://schemas.microsoft.com/office/drawing/2014/main" id="{7605FC42-9C3F-EB49-9745-4781994819EB}"/>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7" name="组合 586">
                <a:extLst>
                  <a:ext uri="{FF2B5EF4-FFF2-40B4-BE49-F238E27FC236}">
                    <a16:creationId xmlns:a16="http://schemas.microsoft.com/office/drawing/2014/main" id="{16381AD7-ABD4-374E-A29D-CF531578E96B}"/>
                  </a:ext>
                </a:extLst>
              </p:cNvPr>
              <p:cNvGrpSpPr/>
              <p:nvPr userDrawn="1"/>
            </p:nvGrpSpPr>
            <p:grpSpPr>
              <a:xfrm>
                <a:off x="6082288" y="649111"/>
                <a:ext cx="631050" cy="631049"/>
                <a:chOff x="1588345" y="652779"/>
                <a:chExt cx="631050" cy="631049"/>
              </a:xfrm>
            </p:grpSpPr>
            <p:sp>
              <p:nvSpPr>
                <p:cNvPr id="588" name="矩形 587">
                  <a:extLst>
                    <a:ext uri="{FF2B5EF4-FFF2-40B4-BE49-F238E27FC236}">
                      <a16:creationId xmlns:a16="http://schemas.microsoft.com/office/drawing/2014/main" id="{D5B44186-A50E-1346-8E6A-E6D5D8B0E769}"/>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89" name="椭圆 588">
                  <a:extLst>
                    <a:ext uri="{FF2B5EF4-FFF2-40B4-BE49-F238E27FC236}">
                      <a16:creationId xmlns:a16="http://schemas.microsoft.com/office/drawing/2014/main" id="{78454579-138E-754D-A22F-CE72D55FB03E}"/>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5" name="组合 514">
              <a:extLst>
                <a:ext uri="{FF2B5EF4-FFF2-40B4-BE49-F238E27FC236}">
                  <a16:creationId xmlns:a16="http://schemas.microsoft.com/office/drawing/2014/main" id="{E79A900E-B007-9042-BEF2-B586DDAD4BDE}"/>
                </a:ext>
              </a:extLst>
            </p:cNvPr>
            <p:cNvGrpSpPr/>
            <p:nvPr userDrawn="1"/>
          </p:nvGrpSpPr>
          <p:grpSpPr>
            <a:xfrm>
              <a:off x="627786" y="4611511"/>
              <a:ext cx="6085552" cy="631049"/>
              <a:chOff x="627786" y="649111"/>
              <a:chExt cx="6085552" cy="631049"/>
            </a:xfrm>
          </p:grpSpPr>
          <p:grpSp>
            <p:nvGrpSpPr>
              <p:cNvPr id="560" name="组合 559">
                <a:extLst>
                  <a:ext uri="{FF2B5EF4-FFF2-40B4-BE49-F238E27FC236}">
                    <a16:creationId xmlns:a16="http://schemas.microsoft.com/office/drawing/2014/main" id="{E18E8E7B-DE49-AD41-AAE8-42B676AC53D7}"/>
                  </a:ext>
                </a:extLst>
              </p:cNvPr>
              <p:cNvGrpSpPr/>
              <p:nvPr userDrawn="1"/>
            </p:nvGrpSpPr>
            <p:grpSpPr>
              <a:xfrm>
                <a:off x="627786" y="649111"/>
                <a:ext cx="631050" cy="631049"/>
                <a:chOff x="1588345" y="652779"/>
                <a:chExt cx="631050" cy="631049"/>
              </a:xfrm>
            </p:grpSpPr>
            <p:sp>
              <p:nvSpPr>
                <p:cNvPr id="579" name="矩形 578">
                  <a:extLst>
                    <a:ext uri="{FF2B5EF4-FFF2-40B4-BE49-F238E27FC236}">
                      <a16:creationId xmlns:a16="http://schemas.microsoft.com/office/drawing/2014/main" id="{8247C15A-CC60-754A-9812-C5310E2DEFAB}"/>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80" name="椭圆 579">
                  <a:extLst>
                    <a:ext uri="{FF2B5EF4-FFF2-40B4-BE49-F238E27FC236}">
                      <a16:creationId xmlns:a16="http://schemas.microsoft.com/office/drawing/2014/main" id="{B948DEEB-6EF8-6F44-8E9B-2A63EC1199D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1" name="组合 560">
                <a:extLst>
                  <a:ext uri="{FF2B5EF4-FFF2-40B4-BE49-F238E27FC236}">
                    <a16:creationId xmlns:a16="http://schemas.microsoft.com/office/drawing/2014/main" id="{FD1826D4-1BB4-0F4E-9C2C-B2F64665719D}"/>
                  </a:ext>
                </a:extLst>
              </p:cNvPr>
              <p:cNvGrpSpPr/>
              <p:nvPr userDrawn="1"/>
            </p:nvGrpSpPr>
            <p:grpSpPr>
              <a:xfrm>
                <a:off x="1536870" y="649111"/>
                <a:ext cx="631050" cy="631049"/>
                <a:chOff x="1588345" y="652779"/>
                <a:chExt cx="631050" cy="631049"/>
              </a:xfrm>
            </p:grpSpPr>
            <p:sp>
              <p:nvSpPr>
                <p:cNvPr id="577" name="矩形 576">
                  <a:extLst>
                    <a:ext uri="{FF2B5EF4-FFF2-40B4-BE49-F238E27FC236}">
                      <a16:creationId xmlns:a16="http://schemas.microsoft.com/office/drawing/2014/main" id="{1BD39CC5-4A18-2644-9257-79FA481ADFE4}"/>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78" name="椭圆 577">
                  <a:extLst>
                    <a:ext uri="{FF2B5EF4-FFF2-40B4-BE49-F238E27FC236}">
                      <a16:creationId xmlns:a16="http://schemas.microsoft.com/office/drawing/2014/main" id="{2607600E-FE7B-D94C-8BF3-A6AC0AEC0FD4}"/>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2" name="组合 561">
                <a:extLst>
                  <a:ext uri="{FF2B5EF4-FFF2-40B4-BE49-F238E27FC236}">
                    <a16:creationId xmlns:a16="http://schemas.microsoft.com/office/drawing/2014/main" id="{2D138848-62C1-F244-94D2-9198336C9D1B}"/>
                  </a:ext>
                </a:extLst>
              </p:cNvPr>
              <p:cNvGrpSpPr/>
              <p:nvPr userDrawn="1"/>
            </p:nvGrpSpPr>
            <p:grpSpPr>
              <a:xfrm>
                <a:off x="2445954" y="649111"/>
                <a:ext cx="631050" cy="631049"/>
                <a:chOff x="1588345" y="652779"/>
                <a:chExt cx="631050" cy="631049"/>
              </a:xfrm>
            </p:grpSpPr>
            <p:sp>
              <p:nvSpPr>
                <p:cNvPr id="575" name="矩形 574">
                  <a:extLst>
                    <a:ext uri="{FF2B5EF4-FFF2-40B4-BE49-F238E27FC236}">
                      <a16:creationId xmlns:a16="http://schemas.microsoft.com/office/drawing/2014/main" id="{80DE9A91-6F84-5F42-8E52-7C4DD33834E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76" name="椭圆 575">
                  <a:extLst>
                    <a:ext uri="{FF2B5EF4-FFF2-40B4-BE49-F238E27FC236}">
                      <a16:creationId xmlns:a16="http://schemas.microsoft.com/office/drawing/2014/main" id="{6C8B7625-D551-7843-A0F0-078BE21C23A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3" name="组合 562">
                <a:extLst>
                  <a:ext uri="{FF2B5EF4-FFF2-40B4-BE49-F238E27FC236}">
                    <a16:creationId xmlns:a16="http://schemas.microsoft.com/office/drawing/2014/main" id="{C5C66991-A8E7-4547-A600-27F68CE245C1}"/>
                  </a:ext>
                </a:extLst>
              </p:cNvPr>
              <p:cNvGrpSpPr/>
              <p:nvPr userDrawn="1"/>
            </p:nvGrpSpPr>
            <p:grpSpPr>
              <a:xfrm>
                <a:off x="3355038" y="649111"/>
                <a:ext cx="631050" cy="631049"/>
                <a:chOff x="1588345" y="652779"/>
                <a:chExt cx="631050" cy="631049"/>
              </a:xfrm>
            </p:grpSpPr>
            <p:sp>
              <p:nvSpPr>
                <p:cNvPr id="573" name="矩形 572">
                  <a:extLst>
                    <a:ext uri="{FF2B5EF4-FFF2-40B4-BE49-F238E27FC236}">
                      <a16:creationId xmlns:a16="http://schemas.microsoft.com/office/drawing/2014/main" id="{A29698CC-1E17-B74B-87B7-2D84FFF591E2}"/>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74" name="椭圆 573">
                  <a:extLst>
                    <a:ext uri="{FF2B5EF4-FFF2-40B4-BE49-F238E27FC236}">
                      <a16:creationId xmlns:a16="http://schemas.microsoft.com/office/drawing/2014/main" id="{6C3030A9-870A-6543-AFA3-7948EDD5655B}"/>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4" name="组合 563">
                <a:extLst>
                  <a:ext uri="{FF2B5EF4-FFF2-40B4-BE49-F238E27FC236}">
                    <a16:creationId xmlns:a16="http://schemas.microsoft.com/office/drawing/2014/main" id="{44C5439C-781C-C540-A2F1-74B13283C8C2}"/>
                  </a:ext>
                </a:extLst>
              </p:cNvPr>
              <p:cNvGrpSpPr/>
              <p:nvPr userDrawn="1"/>
            </p:nvGrpSpPr>
            <p:grpSpPr>
              <a:xfrm>
                <a:off x="4264122" y="649111"/>
                <a:ext cx="631050" cy="631049"/>
                <a:chOff x="1588345" y="652779"/>
                <a:chExt cx="631050" cy="631049"/>
              </a:xfrm>
            </p:grpSpPr>
            <p:sp>
              <p:nvSpPr>
                <p:cNvPr id="571" name="矩形 570">
                  <a:extLst>
                    <a:ext uri="{FF2B5EF4-FFF2-40B4-BE49-F238E27FC236}">
                      <a16:creationId xmlns:a16="http://schemas.microsoft.com/office/drawing/2014/main" id="{B1BA0D2A-7373-0C41-AEF2-92797A332BB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72" name="椭圆 571">
                  <a:extLst>
                    <a:ext uri="{FF2B5EF4-FFF2-40B4-BE49-F238E27FC236}">
                      <a16:creationId xmlns:a16="http://schemas.microsoft.com/office/drawing/2014/main" id="{0580C23D-C405-3F4A-A1D6-82E1D09EFCD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5" name="组合 564">
                <a:extLst>
                  <a:ext uri="{FF2B5EF4-FFF2-40B4-BE49-F238E27FC236}">
                    <a16:creationId xmlns:a16="http://schemas.microsoft.com/office/drawing/2014/main" id="{246F41B2-0AC1-7945-8C87-3CA8A3A00EA4}"/>
                  </a:ext>
                </a:extLst>
              </p:cNvPr>
              <p:cNvGrpSpPr/>
              <p:nvPr userDrawn="1"/>
            </p:nvGrpSpPr>
            <p:grpSpPr>
              <a:xfrm>
                <a:off x="5173206" y="649111"/>
                <a:ext cx="631050" cy="631049"/>
                <a:chOff x="1588345" y="652779"/>
                <a:chExt cx="631050" cy="631049"/>
              </a:xfrm>
            </p:grpSpPr>
            <p:sp>
              <p:nvSpPr>
                <p:cNvPr id="569" name="矩形 568">
                  <a:extLst>
                    <a:ext uri="{FF2B5EF4-FFF2-40B4-BE49-F238E27FC236}">
                      <a16:creationId xmlns:a16="http://schemas.microsoft.com/office/drawing/2014/main" id="{4888556F-3DA3-B64C-B9E2-D99B233CFCFA}"/>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70" name="椭圆 569">
                  <a:extLst>
                    <a:ext uri="{FF2B5EF4-FFF2-40B4-BE49-F238E27FC236}">
                      <a16:creationId xmlns:a16="http://schemas.microsoft.com/office/drawing/2014/main" id="{DEA349BE-40B9-DE4A-8E9D-8999AE7CFBE0}"/>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6" name="组合 565">
                <a:extLst>
                  <a:ext uri="{FF2B5EF4-FFF2-40B4-BE49-F238E27FC236}">
                    <a16:creationId xmlns:a16="http://schemas.microsoft.com/office/drawing/2014/main" id="{752628EB-975E-9144-8082-6D2B97341F67}"/>
                  </a:ext>
                </a:extLst>
              </p:cNvPr>
              <p:cNvGrpSpPr/>
              <p:nvPr userDrawn="1"/>
            </p:nvGrpSpPr>
            <p:grpSpPr>
              <a:xfrm>
                <a:off x="6082288" y="649111"/>
                <a:ext cx="631050" cy="631049"/>
                <a:chOff x="1588345" y="652779"/>
                <a:chExt cx="631050" cy="631049"/>
              </a:xfrm>
            </p:grpSpPr>
            <p:sp>
              <p:nvSpPr>
                <p:cNvPr id="567" name="矩形 566">
                  <a:extLst>
                    <a:ext uri="{FF2B5EF4-FFF2-40B4-BE49-F238E27FC236}">
                      <a16:creationId xmlns:a16="http://schemas.microsoft.com/office/drawing/2014/main" id="{AC2CA866-E2C3-B749-9FF6-BB064125FBBF}"/>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68" name="椭圆 567">
                  <a:extLst>
                    <a:ext uri="{FF2B5EF4-FFF2-40B4-BE49-F238E27FC236}">
                      <a16:creationId xmlns:a16="http://schemas.microsoft.com/office/drawing/2014/main" id="{8AF24145-E522-E64D-99F1-E2E5C75304E7}"/>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6" name="组合 515">
              <a:extLst>
                <a:ext uri="{FF2B5EF4-FFF2-40B4-BE49-F238E27FC236}">
                  <a16:creationId xmlns:a16="http://schemas.microsoft.com/office/drawing/2014/main" id="{4EFAE49F-1371-594F-B538-48AA5B941A16}"/>
                </a:ext>
              </a:extLst>
            </p:cNvPr>
            <p:cNvGrpSpPr/>
            <p:nvPr userDrawn="1"/>
          </p:nvGrpSpPr>
          <p:grpSpPr>
            <a:xfrm>
              <a:off x="627786" y="5602111"/>
              <a:ext cx="6085552" cy="631049"/>
              <a:chOff x="627786" y="649111"/>
              <a:chExt cx="6085552" cy="631049"/>
            </a:xfrm>
          </p:grpSpPr>
          <p:grpSp>
            <p:nvGrpSpPr>
              <p:cNvPr id="539" name="组合 538">
                <a:extLst>
                  <a:ext uri="{FF2B5EF4-FFF2-40B4-BE49-F238E27FC236}">
                    <a16:creationId xmlns:a16="http://schemas.microsoft.com/office/drawing/2014/main" id="{360F4852-9531-B14D-8C6E-77F33E2F0D7B}"/>
                  </a:ext>
                </a:extLst>
              </p:cNvPr>
              <p:cNvGrpSpPr/>
              <p:nvPr userDrawn="1"/>
            </p:nvGrpSpPr>
            <p:grpSpPr>
              <a:xfrm>
                <a:off x="627786" y="649111"/>
                <a:ext cx="631050" cy="631049"/>
                <a:chOff x="1588345" y="652779"/>
                <a:chExt cx="631050" cy="631049"/>
              </a:xfrm>
            </p:grpSpPr>
            <p:sp>
              <p:nvSpPr>
                <p:cNvPr id="558" name="矩形 557">
                  <a:extLst>
                    <a:ext uri="{FF2B5EF4-FFF2-40B4-BE49-F238E27FC236}">
                      <a16:creationId xmlns:a16="http://schemas.microsoft.com/office/drawing/2014/main" id="{55E8F9EC-E6B5-EC43-A453-FED13A20DF43}"/>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59" name="椭圆 558">
                  <a:extLst>
                    <a:ext uri="{FF2B5EF4-FFF2-40B4-BE49-F238E27FC236}">
                      <a16:creationId xmlns:a16="http://schemas.microsoft.com/office/drawing/2014/main" id="{82DDEA96-8477-0A4D-952B-8FCA6AE83177}"/>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0" name="组合 539">
                <a:extLst>
                  <a:ext uri="{FF2B5EF4-FFF2-40B4-BE49-F238E27FC236}">
                    <a16:creationId xmlns:a16="http://schemas.microsoft.com/office/drawing/2014/main" id="{C7DFC603-67E7-FC4B-962C-EDF763D8BFF9}"/>
                  </a:ext>
                </a:extLst>
              </p:cNvPr>
              <p:cNvGrpSpPr/>
              <p:nvPr userDrawn="1"/>
            </p:nvGrpSpPr>
            <p:grpSpPr>
              <a:xfrm>
                <a:off x="1536870" y="649111"/>
                <a:ext cx="631050" cy="631049"/>
                <a:chOff x="1588345" y="652779"/>
                <a:chExt cx="631050" cy="631049"/>
              </a:xfrm>
            </p:grpSpPr>
            <p:sp>
              <p:nvSpPr>
                <p:cNvPr id="556" name="矩形 555">
                  <a:extLst>
                    <a:ext uri="{FF2B5EF4-FFF2-40B4-BE49-F238E27FC236}">
                      <a16:creationId xmlns:a16="http://schemas.microsoft.com/office/drawing/2014/main" id="{1D24668C-02B3-064A-88F1-379A14B90E22}"/>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57" name="椭圆 556">
                  <a:extLst>
                    <a:ext uri="{FF2B5EF4-FFF2-40B4-BE49-F238E27FC236}">
                      <a16:creationId xmlns:a16="http://schemas.microsoft.com/office/drawing/2014/main" id="{265CB2C7-3D59-A24E-9360-CF3DAC08FEE8}"/>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1" name="组合 540">
                <a:extLst>
                  <a:ext uri="{FF2B5EF4-FFF2-40B4-BE49-F238E27FC236}">
                    <a16:creationId xmlns:a16="http://schemas.microsoft.com/office/drawing/2014/main" id="{5F1DF712-BC8E-E944-AA5B-8E6CF1E08884}"/>
                  </a:ext>
                </a:extLst>
              </p:cNvPr>
              <p:cNvGrpSpPr/>
              <p:nvPr userDrawn="1"/>
            </p:nvGrpSpPr>
            <p:grpSpPr>
              <a:xfrm>
                <a:off x="2445954" y="649111"/>
                <a:ext cx="631050" cy="631049"/>
                <a:chOff x="1588345" y="652779"/>
                <a:chExt cx="631050" cy="631049"/>
              </a:xfrm>
            </p:grpSpPr>
            <p:sp>
              <p:nvSpPr>
                <p:cNvPr id="554" name="矩形 553">
                  <a:extLst>
                    <a:ext uri="{FF2B5EF4-FFF2-40B4-BE49-F238E27FC236}">
                      <a16:creationId xmlns:a16="http://schemas.microsoft.com/office/drawing/2014/main" id="{2964493C-1A52-634F-BB98-9A3CE8169BE7}"/>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55" name="椭圆 554">
                  <a:extLst>
                    <a:ext uri="{FF2B5EF4-FFF2-40B4-BE49-F238E27FC236}">
                      <a16:creationId xmlns:a16="http://schemas.microsoft.com/office/drawing/2014/main" id="{F2CC1770-EAF1-AA45-B0D3-89DEC51709CC}"/>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2" name="组合 541">
                <a:extLst>
                  <a:ext uri="{FF2B5EF4-FFF2-40B4-BE49-F238E27FC236}">
                    <a16:creationId xmlns:a16="http://schemas.microsoft.com/office/drawing/2014/main" id="{07E349D7-5EA9-3D44-AA9A-B8983C97AA24}"/>
                  </a:ext>
                </a:extLst>
              </p:cNvPr>
              <p:cNvGrpSpPr/>
              <p:nvPr userDrawn="1"/>
            </p:nvGrpSpPr>
            <p:grpSpPr>
              <a:xfrm>
                <a:off x="3355038" y="649111"/>
                <a:ext cx="631050" cy="631049"/>
                <a:chOff x="1588345" y="652779"/>
                <a:chExt cx="631050" cy="631049"/>
              </a:xfrm>
            </p:grpSpPr>
            <p:sp>
              <p:nvSpPr>
                <p:cNvPr id="552" name="矩形 551">
                  <a:extLst>
                    <a:ext uri="{FF2B5EF4-FFF2-40B4-BE49-F238E27FC236}">
                      <a16:creationId xmlns:a16="http://schemas.microsoft.com/office/drawing/2014/main" id="{0E2BBC65-6E28-564F-8F1D-63DA6FE95F97}"/>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53" name="椭圆 552">
                  <a:extLst>
                    <a:ext uri="{FF2B5EF4-FFF2-40B4-BE49-F238E27FC236}">
                      <a16:creationId xmlns:a16="http://schemas.microsoft.com/office/drawing/2014/main" id="{FC8A7615-2DF7-0D47-975F-EB8BC63443B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3" name="组合 542">
                <a:extLst>
                  <a:ext uri="{FF2B5EF4-FFF2-40B4-BE49-F238E27FC236}">
                    <a16:creationId xmlns:a16="http://schemas.microsoft.com/office/drawing/2014/main" id="{33A547C2-B2F8-314C-8AE0-E7A76DED24E5}"/>
                  </a:ext>
                </a:extLst>
              </p:cNvPr>
              <p:cNvGrpSpPr/>
              <p:nvPr userDrawn="1"/>
            </p:nvGrpSpPr>
            <p:grpSpPr>
              <a:xfrm>
                <a:off x="4264122" y="649111"/>
                <a:ext cx="631050" cy="631049"/>
                <a:chOff x="1588345" y="652779"/>
                <a:chExt cx="631050" cy="631049"/>
              </a:xfrm>
            </p:grpSpPr>
            <p:sp>
              <p:nvSpPr>
                <p:cNvPr id="550" name="矩形 549">
                  <a:extLst>
                    <a:ext uri="{FF2B5EF4-FFF2-40B4-BE49-F238E27FC236}">
                      <a16:creationId xmlns:a16="http://schemas.microsoft.com/office/drawing/2014/main" id="{80DCFC9F-2374-9445-9042-6B743794171D}"/>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51" name="椭圆 550">
                  <a:extLst>
                    <a:ext uri="{FF2B5EF4-FFF2-40B4-BE49-F238E27FC236}">
                      <a16:creationId xmlns:a16="http://schemas.microsoft.com/office/drawing/2014/main" id="{07C08D60-6E19-3740-AB40-A0720E8C736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4" name="组合 543">
                <a:extLst>
                  <a:ext uri="{FF2B5EF4-FFF2-40B4-BE49-F238E27FC236}">
                    <a16:creationId xmlns:a16="http://schemas.microsoft.com/office/drawing/2014/main" id="{DBDFADA4-6FE3-EA4D-9196-7219359C6E68}"/>
                  </a:ext>
                </a:extLst>
              </p:cNvPr>
              <p:cNvGrpSpPr/>
              <p:nvPr userDrawn="1"/>
            </p:nvGrpSpPr>
            <p:grpSpPr>
              <a:xfrm>
                <a:off x="5173206" y="649111"/>
                <a:ext cx="631050" cy="631049"/>
                <a:chOff x="1588345" y="652779"/>
                <a:chExt cx="631050" cy="631049"/>
              </a:xfrm>
            </p:grpSpPr>
            <p:sp>
              <p:nvSpPr>
                <p:cNvPr id="548" name="矩形 547">
                  <a:extLst>
                    <a:ext uri="{FF2B5EF4-FFF2-40B4-BE49-F238E27FC236}">
                      <a16:creationId xmlns:a16="http://schemas.microsoft.com/office/drawing/2014/main" id="{D072912A-80C0-0A4B-BD79-24396B0CE71F}"/>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49" name="椭圆 548">
                  <a:extLst>
                    <a:ext uri="{FF2B5EF4-FFF2-40B4-BE49-F238E27FC236}">
                      <a16:creationId xmlns:a16="http://schemas.microsoft.com/office/drawing/2014/main" id="{AAC59F4E-27B6-054B-8B8A-8FD3D1CC4F39}"/>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5" name="组合 544">
                <a:extLst>
                  <a:ext uri="{FF2B5EF4-FFF2-40B4-BE49-F238E27FC236}">
                    <a16:creationId xmlns:a16="http://schemas.microsoft.com/office/drawing/2014/main" id="{D63F9BC3-244B-0342-B6F6-F6E345654880}"/>
                  </a:ext>
                </a:extLst>
              </p:cNvPr>
              <p:cNvGrpSpPr/>
              <p:nvPr userDrawn="1"/>
            </p:nvGrpSpPr>
            <p:grpSpPr>
              <a:xfrm>
                <a:off x="6082288" y="649111"/>
                <a:ext cx="631050" cy="631049"/>
                <a:chOff x="1588345" y="652779"/>
                <a:chExt cx="631050" cy="631049"/>
              </a:xfrm>
            </p:grpSpPr>
            <p:sp>
              <p:nvSpPr>
                <p:cNvPr id="546" name="矩形 545">
                  <a:extLst>
                    <a:ext uri="{FF2B5EF4-FFF2-40B4-BE49-F238E27FC236}">
                      <a16:creationId xmlns:a16="http://schemas.microsoft.com/office/drawing/2014/main" id="{D42AABE0-B1EC-264C-9B41-F25AA5B59D69}"/>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47" name="椭圆 546">
                  <a:extLst>
                    <a:ext uri="{FF2B5EF4-FFF2-40B4-BE49-F238E27FC236}">
                      <a16:creationId xmlns:a16="http://schemas.microsoft.com/office/drawing/2014/main" id="{99618F30-6110-BC4D-88D8-E0CD0F9EA60E}"/>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7" name="组合 516">
              <a:extLst>
                <a:ext uri="{FF2B5EF4-FFF2-40B4-BE49-F238E27FC236}">
                  <a16:creationId xmlns:a16="http://schemas.microsoft.com/office/drawing/2014/main" id="{372D8217-8FA0-2A44-B12E-B6D5785BB6E4}"/>
                </a:ext>
              </a:extLst>
            </p:cNvPr>
            <p:cNvGrpSpPr/>
            <p:nvPr userDrawn="1"/>
          </p:nvGrpSpPr>
          <p:grpSpPr>
            <a:xfrm>
              <a:off x="627786" y="6592711"/>
              <a:ext cx="6085552" cy="631049"/>
              <a:chOff x="627786" y="649111"/>
              <a:chExt cx="6085552" cy="631049"/>
            </a:xfrm>
          </p:grpSpPr>
          <p:grpSp>
            <p:nvGrpSpPr>
              <p:cNvPr id="518" name="组合 517">
                <a:extLst>
                  <a:ext uri="{FF2B5EF4-FFF2-40B4-BE49-F238E27FC236}">
                    <a16:creationId xmlns:a16="http://schemas.microsoft.com/office/drawing/2014/main" id="{9B63A5E2-8D14-7B44-B934-3666120FF220}"/>
                  </a:ext>
                </a:extLst>
              </p:cNvPr>
              <p:cNvGrpSpPr/>
              <p:nvPr userDrawn="1"/>
            </p:nvGrpSpPr>
            <p:grpSpPr>
              <a:xfrm>
                <a:off x="627786" y="649111"/>
                <a:ext cx="631050" cy="631049"/>
                <a:chOff x="1588345" y="652779"/>
                <a:chExt cx="631050" cy="631049"/>
              </a:xfrm>
            </p:grpSpPr>
            <p:sp>
              <p:nvSpPr>
                <p:cNvPr id="537" name="矩形 536">
                  <a:extLst>
                    <a:ext uri="{FF2B5EF4-FFF2-40B4-BE49-F238E27FC236}">
                      <a16:creationId xmlns:a16="http://schemas.microsoft.com/office/drawing/2014/main" id="{6DC6A41D-7C45-A34D-8FBE-34FFBBAC50F2}"/>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38" name="椭圆 537">
                  <a:extLst>
                    <a:ext uri="{FF2B5EF4-FFF2-40B4-BE49-F238E27FC236}">
                      <a16:creationId xmlns:a16="http://schemas.microsoft.com/office/drawing/2014/main" id="{32BFFAB7-BF66-1A41-AF15-8923D5418B9E}"/>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19" name="组合 518">
                <a:extLst>
                  <a:ext uri="{FF2B5EF4-FFF2-40B4-BE49-F238E27FC236}">
                    <a16:creationId xmlns:a16="http://schemas.microsoft.com/office/drawing/2014/main" id="{286C188D-2E48-DF48-9136-6CBA357C51E2}"/>
                  </a:ext>
                </a:extLst>
              </p:cNvPr>
              <p:cNvGrpSpPr/>
              <p:nvPr userDrawn="1"/>
            </p:nvGrpSpPr>
            <p:grpSpPr>
              <a:xfrm>
                <a:off x="1536870" y="649111"/>
                <a:ext cx="631050" cy="631049"/>
                <a:chOff x="1588345" y="652779"/>
                <a:chExt cx="631050" cy="631049"/>
              </a:xfrm>
            </p:grpSpPr>
            <p:sp>
              <p:nvSpPr>
                <p:cNvPr id="535" name="矩形 534">
                  <a:extLst>
                    <a:ext uri="{FF2B5EF4-FFF2-40B4-BE49-F238E27FC236}">
                      <a16:creationId xmlns:a16="http://schemas.microsoft.com/office/drawing/2014/main" id="{282EE984-51B6-8747-AFB8-576B6F36AEBD}"/>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36" name="椭圆 535">
                  <a:extLst>
                    <a:ext uri="{FF2B5EF4-FFF2-40B4-BE49-F238E27FC236}">
                      <a16:creationId xmlns:a16="http://schemas.microsoft.com/office/drawing/2014/main" id="{FCF466AE-4041-7646-AF03-4EBFED698F6C}"/>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20" name="组合 519">
                <a:extLst>
                  <a:ext uri="{FF2B5EF4-FFF2-40B4-BE49-F238E27FC236}">
                    <a16:creationId xmlns:a16="http://schemas.microsoft.com/office/drawing/2014/main" id="{80515ADE-2600-754E-B25F-C64B481A37F1}"/>
                  </a:ext>
                </a:extLst>
              </p:cNvPr>
              <p:cNvGrpSpPr/>
              <p:nvPr userDrawn="1"/>
            </p:nvGrpSpPr>
            <p:grpSpPr>
              <a:xfrm>
                <a:off x="2445954" y="649111"/>
                <a:ext cx="631050" cy="631049"/>
                <a:chOff x="1588345" y="652779"/>
                <a:chExt cx="631050" cy="631049"/>
              </a:xfrm>
            </p:grpSpPr>
            <p:sp>
              <p:nvSpPr>
                <p:cNvPr id="533" name="矩形 532">
                  <a:extLst>
                    <a:ext uri="{FF2B5EF4-FFF2-40B4-BE49-F238E27FC236}">
                      <a16:creationId xmlns:a16="http://schemas.microsoft.com/office/drawing/2014/main" id="{12BDA571-C978-F74C-954D-577E357BDB14}"/>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34" name="椭圆 533">
                  <a:extLst>
                    <a:ext uri="{FF2B5EF4-FFF2-40B4-BE49-F238E27FC236}">
                      <a16:creationId xmlns:a16="http://schemas.microsoft.com/office/drawing/2014/main" id="{2CD5E7A1-B5D9-0246-9D64-1D0F5FCB8847}"/>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21" name="组合 520">
                <a:extLst>
                  <a:ext uri="{FF2B5EF4-FFF2-40B4-BE49-F238E27FC236}">
                    <a16:creationId xmlns:a16="http://schemas.microsoft.com/office/drawing/2014/main" id="{7855F72D-84E7-B847-B575-EFB1A0769067}"/>
                  </a:ext>
                </a:extLst>
              </p:cNvPr>
              <p:cNvGrpSpPr/>
              <p:nvPr userDrawn="1"/>
            </p:nvGrpSpPr>
            <p:grpSpPr>
              <a:xfrm>
                <a:off x="3355038" y="649111"/>
                <a:ext cx="631050" cy="631049"/>
                <a:chOff x="1588345" y="652779"/>
                <a:chExt cx="631050" cy="631049"/>
              </a:xfrm>
            </p:grpSpPr>
            <p:sp>
              <p:nvSpPr>
                <p:cNvPr id="531" name="矩形 530">
                  <a:extLst>
                    <a:ext uri="{FF2B5EF4-FFF2-40B4-BE49-F238E27FC236}">
                      <a16:creationId xmlns:a16="http://schemas.microsoft.com/office/drawing/2014/main" id="{896A38DF-83A4-A849-8646-140E296C8E15}"/>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32" name="椭圆 531">
                  <a:extLst>
                    <a:ext uri="{FF2B5EF4-FFF2-40B4-BE49-F238E27FC236}">
                      <a16:creationId xmlns:a16="http://schemas.microsoft.com/office/drawing/2014/main" id="{80903A1A-F51C-7B4F-A2CD-BDCA0BC8A896}"/>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22" name="组合 521">
                <a:extLst>
                  <a:ext uri="{FF2B5EF4-FFF2-40B4-BE49-F238E27FC236}">
                    <a16:creationId xmlns:a16="http://schemas.microsoft.com/office/drawing/2014/main" id="{5B9EFA29-3517-974D-BBD1-385B46DA579D}"/>
                  </a:ext>
                </a:extLst>
              </p:cNvPr>
              <p:cNvGrpSpPr/>
              <p:nvPr userDrawn="1"/>
            </p:nvGrpSpPr>
            <p:grpSpPr>
              <a:xfrm>
                <a:off x="4264122" y="649111"/>
                <a:ext cx="631050" cy="631049"/>
                <a:chOff x="1588345" y="652779"/>
                <a:chExt cx="631050" cy="631049"/>
              </a:xfrm>
            </p:grpSpPr>
            <p:sp>
              <p:nvSpPr>
                <p:cNvPr id="529" name="矩形 528">
                  <a:extLst>
                    <a:ext uri="{FF2B5EF4-FFF2-40B4-BE49-F238E27FC236}">
                      <a16:creationId xmlns:a16="http://schemas.microsoft.com/office/drawing/2014/main" id="{C68C0C9A-ED54-A746-8661-B717C0009B89}"/>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30" name="椭圆 529">
                  <a:extLst>
                    <a:ext uri="{FF2B5EF4-FFF2-40B4-BE49-F238E27FC236}">
                      <a16:creationId xmlns:a16="http://schemas.microsoft.com/office/drawing/2014/main" id="{A87EC569-678B-C849-B285-E5232168B7B7}"/>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23" name="组合 522">
                <a:extLst>
                  <a:ext uri="{FF2B5EF4-FFF2-40B4-BE49-F238E27FC236}">
                    <a16:creationId xmlns:a16="http://schemas.microsoft.com/office/drawing/2014/main" id="{6425294E-DC57-BC41-94A6-59C69BCEB69E}"/>
                  </a:ext>
                </a:extLst>
              </p:cNvPr>
              <p:cNvGrpSpPr/>
              <p:nvPr userDrawn="1"/>
            </p:nvGrpSpPr>
            <p:grpSpPr>
              <a:xfrm>
                <a:off x="5173206" y="649111"/>
                <a:ext cx="631050" cy="631049"/>
                <a:chOff x="1588345" y="652779"/>
                <a:chExt cx="631050" cy="631049"/>
              </a:xfrm>
            </p:grpSpPr>
            <p:sp>
              <p:nvSpPr>
                <p:cNvPr id="527" name="矩形 526">
                  <a:extLst>
                    <a:ext uri="{FF2B5EF4-FFF2-40B4-BE49-F238E27FC236}">
                      <a16:creationId xmlns:a16="http://schemas.microsoft.com/office/drawing/2014/main" id="{732FBBF8-2FB6-594B-8FFB-BB5F749180C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28" name="椭圆 527">
                  <a:extLst>
                    <a:ext uri="{FF2B5EF4-FFF2-40B4-BE49-F238E27FC236}">
                      <a16:creationId xmlns:a16="http://schemas.microsoft.com/office/drawing/2014/main" id="{D3360095-C1E1-1544-97CE-7341FA1F93F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24" name="组合 523">
                <a:extLst>
                  <a:ext uri="{FF2B5EF4-FFF2-40B4-BE49-F238E27FC236}">
                    <a16:creationId xmlns:a16="http://schemas.microsoft.com/office/drawing/2014/main" id="{F26F3932-7616-6C43-AF9E-F09C02881034}"/>
                  </a:ext>
                </a:extLst>
              </p:cNvPr>
              <p:cNvGrpSpPr/>
              <p:nvPr userDrawn="1"/>
            </p:nvGrpSpPr>
            <p:grpSpPr>
              <a:xfrm>
                <a:off x="6082288" y="649111"/>
                <a:ext cx="631050" cy="631049"/>
                <a:chOff x="1588345" y="652779"/>
                <a:chExt cx="631050" cy="631049"/>
              </a:xfrm>
            </p:grpSpPr>
            <p:sp>
              <p:nvSpPr>
                <p:cNvPr id="525" name="矩形 524">
                  <a:extLst>
                    <a:ext uri="{FF2B5EF4-FFF2-40B4-BE49-F238E27FC236}">
                      <a16:creationId xmlns:a16="http://schemas.microsoft.com/office/drawing/2014/main" id="{7BC51ADF-3FEC-D04F-A463-17310C038C9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26" name="椭圆 525">
                  <a:extLst>
                    <a:ext uri="{FF2B5EF4-FFF2-40B4-BE49-F238E27FC236}">
                      <a16:creationId xmlns:a16="http://schemas.microsoft.com/office/drawing/2014/main" id="{5B9BAC66-42B5-D140-BF21-EEA0900B26C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sp>
        <p:nvSpPr>
          <p:cNvPr id="318" name="Footer Placeholder 3">
            <a:extLst>
              <a:ext uri="{FF2B5EF4-FFF2-40B4-BE49-F238E27FC236}">
                <a16:creationId xmlns:a16="http://schemas.microsoft.com/office/drawing/2014/main" id="{CCFC9312-D642-D541-B036-1644CA352C51}"/>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4997516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2-LEFT-BLUE">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EE4C149-4059-5844-82AF-C9ED264EC57D}"/>
              </a:ext>
            </a:extLst>
          </p:cNvPr>
          <p:cNvSpPr/>
          <p:nvPr userDrawn="1"/>
        </p:nvSpPr>
        <p:spPr>
          <a:xfrm>
            <a:off x="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Footer Placeholder 3">
            <a:extLst>
              <a:ext uri="{FF2B5EF4-FFF2-40B4-BE49-F238E27FC236}">
                <a16:creationId xmlns:a16="http://schemas.microsoft.com/office/drawing/2014/main" id="{0DF85E2A-BDD3-5148-822B-9F031773B98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7569499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02-LEFT-BLUE">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CF1AE9D1-D7F7-1C4A-8E05-07FC438C5EF3}"/>
              </a:ext>
            </a:extLst>
          </p:cNvPr>
          <p:cNvSpPr txBox="1">
            <a:spLocks/>
          </p:cNvSpPr>
          <p:nvPr userDrawn="1"/>
        </p:nvSpPr>
        <p:spPr>
          <a:xfrm>
            <a:off x="0" y="0"/>
            <a:ext cx="73152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0DF85E2A-BDD3-5148-822B-9F031773B98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6977987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2-LEFT-SKY">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EE4C149-4059-5844-82AF-C9ED264EC57D}"/>
              </a:ext>
            </a:extLst>
          </p:cNvPr>
          <p:cNvSpPr/>
          <p:nvPr userDrawn="1"/>
        </p:nvSpPr>
        <p:spPr>
          <a:xfrm>
            <a:off x="0" y="0"/>
            <a:ext cx="73152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Footer Placeholder 3">
            <a:extLst>
              <a:ext uri="{FF2B5EF4-FFF2-40B4-BE49-F238E27FC236}">
                <a16:creationId xmlns:a16="http://schemas.microsoft.com/office/drawing/2014/main" id="{B137C3C8-B4D9-0D4F-B878-F713E9A6ACB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187629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EN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827D7F-0DA9-1D46-B4EB-5611C8EC42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31576286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2-RIGHT-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E4C149-4059-5844-82AF-C9ED264EC57D}"/>
              </a:ext>
            </a:extLst>
          </p:cNvPr>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1A999155-7F26-C347-B79A-B8BD4E38B51A}"/>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5451904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02-RIGHT-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E4C149-4059-5844-82AF-C9ED264EC57D}"/>
              </a:ext>
            </a:extLst>
          </p:cNvPr>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966ACEEF-0661-4A4B-9C84-F23289F024A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0476159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02-RIGHT-SK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E4C149-4059-5844-82AF-C9ED264EC57D}"/>
              </a:ext>
            </a:extLst>
          </p:cNvPr>
          <p:cNvSpPr/>
          <p:nvPr userDrawn="1"/>
        </p:nvSpPr>
        <p:spPr>
          <a:xfrm>
            <a:off x="7315200" y="0"/>
            <a:ext cx="73152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CCAA6DBD-69A7-7641-87C2-FCB78AEBF8D4}"/>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5744373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02-RIGHT-CUSTOM-A1">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D600EB2C-CDFE-EA40-A0D4-5889514B32E1}"/>
              </a:ext>
            </a:extLst>
          </p:cNvPr>
          <p:cNvSpPr txBox="1">
            <a:spLocks/>
          </p:cNvSpPr>
          <p:nvPr userDrawn="1"/>
        </p:nvSpPr>
        <p:spPr>
          <a:xfrm>
            <a:off x="7315200" y="0"/>
            <a:ext cx="73152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56F7FABC-9EFD-4941-849E-D530F9195B55}"/>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5991019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02-RIGHT-CUSTOM-A2">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D600EB2C-CDFE-EA40-A0D4-5889514B32E1}"/>
              </a:ext>
            </a:extLst>
          </p:cNvPr>
          <p:cNvSpPr txBox="1">
            <a:spLocks/>
          </p:cNvSpPr>
          <p:nvPr userDrawn="1"/>
        </p:nvSpPr>
        <p:spPr>
          <a:xfrm>
            <a:off x="109728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8">
            <a:extLst>
              <a:ext uri="{FF2B5EF4-FFF2-40B4-BE49-F238E27FC236}">
                <a16:creationId xmlns:a16="http://schemas.microsoft.com/office/drawing/2014/main" id="{F5CC1259-291B-9445-BC74-039472F17EA4}"/>
              </a:ext>
            </a:extLst>
          </p:cNvPr>
          <p:cNvSpPr txBox="1">
            <a:spLocks/>
          </p:cNvSpPr>
          <p:nvPr userDrawn="1"/>
        </p:nvSpPr>
        <p:spPr>
          <a:xfrm>
            <a:off x="73152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 Placeholder 8">
            <a:extLst>
              <a:ext uri="{FF2B5EF4-FFF2-40B4-BE49-F238E27FC236}">
                <a16:creationId xmlns:a16="http://schemas.microsoft.com/office/drawing/2014/main" id="{4BB7C525-CD59-9041-844E-DAC518083BC1}"/>
              </a:ext>
            </a:extLst>
          </p:cNvPr>
          <p:cNvSpPr txBox="1">
            <a:spLocks/>
          </p:cNvSpPr>
          <p:nvPr userDrawn="1"/>
        </p:nvSpPr>
        <p:spPr>
          <a:xfrm>
            <a:off x="109728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8">
            <a:extLst>
              <a:ext uri="{FF2B5EF4-FFF2-40B4-BE49-F238E27FC236}">
                <a16:creationId xmlns:a16="http://schemas.microsoft.com/office/drawing/2014/main" id="{C0A9BB12-2089-EC4D-8D06-0CD664F9BC05}"/>
              </a:ext>
            </a:extLst>
          </p:cNvPr>
          <p:cNvSpPr txBox="1">
            <a:spLocks/>
          </p:cNvSpPr>
          <p:nvPr userDrawn="1"/>
        </p:nvSpPr>
        <p:spPr>
          <a:xfrm>
            <a:off x="73152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Footer Placeholder 3">
            <a:extLst>
              <a:ext uri="{FF2B5EF4-FFF2-40B4-BE49-F238E27FC236}">
                <a16:creationId xmlns:a16="http://schemas.microsoft.com/office/drawing/2014/main" id="{1276BEDF-6C29-1949-9E55-F5E2379630E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0429383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03-TOP-BLACK">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52C45E79-D27B-9C44-8668-61C6ACA5E6DE}"/>
              </a:ext>
            </a:extLst>
          </p:cNvPr>
          <p:cNvSpPr/>
          <p:nvPr userDrawn="1"/>
        </p:nvSpPr>
        <p:spPr>
          <a:xfrm>
            <a:off x="0" y="0"/>
            <a:ext cx="146304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7EEB1DF7-6F53-9E47-9A9D-385AB2EE403E}"/>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9936935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03-TOP-BLACK">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10A98197-AB81-8C44-871D-7F691D64C5E3}"/>
              </a:ext>
            </a:extLst>
          </p:cNvPr>
          <p:cNvSpPr txBox="1">
            <a:spLocks/>
          </p:cNvSpPr>
          <p:nvPr userDrawn="1"/>
        </p:nvSpPr>
        <p:spPr>
          <a:xfrm>
            <a:off x="7034" y="0"/>
            <a:ext cx="14630400" cy="228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7EEB1DF7-6F53-9E47-9A9D-385AB2EE403E}"/>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6742750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03-TOP-BLUE">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52C45E79-D27B-9C44-8668-61C6ACA5E6DE}"/>
              </a:ext>
            </a:extLst>
          </p:cNvPr>
          <p:cNvSpPr/>
          <p:nvPr userDrawn="1"/>
        </p:nvSpPr>
        <p:spPr>
          <a:xfrm>
            <a:off x="0" y="0"/>
            <a:ext cx="146304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92F196C6-B351-8546-9966-9891A46569B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5989295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03-TOP-BLUE">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52C45E79-D27B-9C44-8668-61C6ACA5E6DE}"/>
              </a:ext>
            </a:extLst>
          </p:cNvPr>
          <p:cNvSpPr/>
          <p:nvPr userDrawn="1"/>
        </p:nvSpPr>
        <p:spPr>
          <a:xfrm>
            <a:off x="0" y="0"/>
            <a:ext cx="14630400" cy="411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FDC9BB31-E528-C642-9B22-3248F8DB5357}"/>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6012233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03-LEFT-BLA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FBBCA5-34B8-5B41-917D-1AC0C08F1256}"/>
              </a:ext>
            </a:extLst>
          </p:cNvPr>
          <p:cNvSpPr/>
          <p:nvPr userDrawn="1"/>
        </p:nvSpPr>
        <p:spPr>
          <a:xfrm>
            <a:off x="0" y="0"/>
            <a:ext cx="36576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2BE39A71-A4DC-B647-861F-6325D3D45440}"/>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31276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LEFT-WHIT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3CE5825C-F8AB-B54D-9957-954FE37FA154}"/>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0944490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03-LEFT-BLACK">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ABE56EF3-3008-5A4D-BF03-B3F8EF078556}"/>
              </a:ext>
            </a:extLst>
          </p:cNvPr>
          <p:cNvSpPr txBox="1">
            <a:spLocks/>
          </p:cNvSpPr>
          <p:nvPr userDrawn="1"/>
        </p:nvSpPr>
        <p:spPr>
          <a:xfrm>
            <a:off x="0" y="0"/>
            <a:ext cx="36576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2BE39A71-A4DC-B647-861F-6325D3D45440}"/>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1345420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03-LEFT-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FBBCA5-34B8-5B41-917D-1AC0C08F1256}"/>
              </a:ext>
            </a:extLst>
          </p:cNvPr>
          <p:cNvSpPr/>
          <p:nvPr userDrawn="1"/>
        </p:nvSpPr>
        <p:spPr>
          <a:xfrm>
            <a:off x="0" y="0"/>
            <a:ext cx="36576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95E428C1-3B39-174A-A902-5142826A1B3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6199060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03-RIGHT-BLA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732EBE-3097-124F-9406-506D3F022304}"/>
              </a:ext>
            </a:extLst>
          </p:cNvPr>
          <p:cNvSpPr/>
          <p:nvPr userDrawn="1"/>
        </p:nvSpPr>
        <p:spPr>
          <a:xfrm>
            <a:off x="10972800" y="0"/>
            <a:ext cx="36576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384649BE-60DD-874A-88E4-BF4A7735ABB8}"/>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9815868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03-RIGHT-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732EBE-3097-124F-9406-506D3F022304}"/>
              </a:ext>
            </a:extLst>
          </p:cNvPr>
          <p:cNvSpPr/>
          <p:nvPr userDrawn="1"/>
        </p:nvSpPr>
        <p:spPr>
          <a:xfrm>
            <a:off x="10972800" y="0"/>
            <a:ext cx="36576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21AF5814-D055-5545-89A2-74B881AD9F4E}"/>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7873613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03-CUSTOM-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5EEA10-72EB-814B-A7C7-581C5689D4FC}"/>
              </a:ext>
            </a:extLst>
          </p:cNvPr>
          <p:cNvSpPr/>
          <p:nvPr userDrawn="1"/>
        </p:nvSpPr>
        <p:spPr>
          <a:xfrm>
            <a:off x="0" y="5943600"/>
            <a:ext cx="146304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52C45E79-D27B-9C44-8668-61C6ACA5E6DE}"/>
              </a:ext>
            </a:extLst>
          </p:cNvPr>
          <p:cNvSpPr/>
          <p:nvPr userDrawn="1"/>
        </p:nvSpPr>
        <p:spPr>
          <a:xfrm>
            <a:off x="0" y="0"/>
            <a:ext cx="146304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AF592B7F-0854-BA4B-9846-0F26CDC9CCB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6927470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3-CUSTOM-B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AE2BC7B-1062-CB47-A195-045FEB13FC79}"/>
              </a:ext>
            </a:extLst>
          </p:cNvPr>
          <p:cNvSpPr/>
          <p:nvPr userDrawn="1"/>
        </p:nvSpPr>
        <p:spPr>
          <a:xfrm>
            <a:off x="10972800" y="0"/>
            <a:ext cx="36576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68ED3325-B5D8-F649-8684-49FD29ED1EDB}"/>
              </a:ext>
            </a:extLst>
          </p:cNvPr>
          <p:cNvSpPr/>
          <p:nvPr userDrawn="1"/>
        </p:nvSpPr>
        <p:spPr>
          <a:xfrm>
            <a:off x="3657600" y="0"/>
            <a:ext cx="36576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Rectangle 7">
            <a:extLst>
              <a:ext uri="{FF2B5EF4-FFF2-40B4-BE49-F238E27FC236}">
                <a16:creationId xmlns:a16="http://schemas.microsoft.com/office/drawing/2014/main" id="{F6162233-6D65-D649-8061-90915ED45412}"/>
              </a:ext>
            </a:extLst>
          </p:cNvPr>
          <p:cNvSpPr/>
          <p:nvPr userDrawn="1"/>
        </p:nvSpPr>
        <p:spPr>
          <a:xfrm>
            <a:off x="7315200" y="0"/>
            <a:ext cx="3675298" cy="822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6C21C183-902E-2D4B-9281-5DEB9BC7A1A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521394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03-CUSTOM-B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AE2BC7B-1062-CB47-A195-045FEB13FC79}"/>
              </a:ext>
            </a:extLst>
          </p:cNvPr>
          <p:cNvSpPr/>
          <p:nvPr userDrawn="1"/>
        </p:nvSpPr>
        <p:spPr>
          <a:xfrm>
            <a:off x="10972800" y="2286000"/>
            <a:ext cx="3657600"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68ED3325-B5D8-F649-8684-49FD29ED1EDB}"/>
              </a:ext>
            </a:extLst>
          </p:cNvPr>
          <p:cNvSpPr/>
          <p:nvPr userDrawn="1"/>
        </p:nvSpPr>
        <p:spPr>
          <a:xfrm>
            <a:off x="3657600" y="2286000"/>
            <a:ext cx="3657600" cy="594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Rectangle 6">
            <a:extLst>
              <a:ext uri="{FF2B5EF4-FFF2-40B4-BE49-F238E27FC236}">
                <a16:creationId xmlns:a16="http://schemas.microsoft.com/office/drawing/2014/main" id="{16A16F11-1F01-9F44-9314-69A431E905B5}"/>
              </a:ext>
            </a:extLst>
          </p:cNvPr>
          <p:cNvSpPr/>
          <p:nvPr userDrawn="1"/>
        </p:nvSpPr>
        <p:spPr>
          <a:xfrm>
            <a:off x="3657600" y="0"/>
            <a:ext cx="1097280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Rectangle 7">
            <a:extLst>
              <a:ext uri="{FF2B5EF4-FFF2-40B4-BE49-F238E27FC236}">
                <a16:creationId xmlns:a16="http://schemas.microsoft.com/office/drawing/2014/main" id="{F6162233-6D65-D649-8061-90915ED45412}"/>
              </a:ext>
            </a:extLst>
          </p:cNvPr>
          <p:cNvSpPr/>
          <p:nvPr userDrawn="1"/>
        </p:nvSpPr>
        <p:spPr>
          <a:xfrm>
            <a:off x="7315200" y="2286000"/>
            <a:ext cx="3675298" cy="594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10" name="Footer Placeholder 3">
            <a:extLst>
              <a:ext uri="{FF2B5EF4-FFF2-40B4-BE49-F238E27FC236}">
                <a16:creationId xmlns:a16="http://schemas.microsoft.com/office/drawing/2014/main" id="{F9424350-4DC3-8044-8972-2596034945D5}"/>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9243021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FCD45-2A9F-E44F-A4F6-462588E1D392}"/>
              </a:ext>
            </a:extLst>
          </p:cNvPr>
          <p:cNvSpPr>
            <a:spLocks noGrp="1"/>
          </p:cNvSpPr>
          <p:nvPr>
            <p:ph type="title"/>
          </p:nvPr>
        </p:nvSpPr>
        <p:spPr/>
        <p:txBody>
          <a:bodyPr/>
          <a:lstStyle>
            <a:lvl1pPr>
              <a:defRPr>
                <a:latin typeface="Tahoma" panose="020B0604030504040204" pitchFamily="34" charset="0"/>
                <a:cs typeface="Tahoma" panose="020B060403050404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E78033B-372D-7A4A-8AA1-A2D7AB79F688}"/>
              </a:ext>
            </a:extLst>
          </p:cNvPr>
          <p:cNvSpPr>
            <a:spLocks noGrp="1"/>
          </p:cNvSpPr>
          <p:nvPr>
            <p:ph idx="1"/>
          </p:nvPr>
        </p:nvSpPr>
        <p:spPr/>
        <p:txBody>
          <a:bodyPr/>
          <a:lstStyle>
            <a:lvl1pPr>
              <a:defRPr>
                <a:latin typeface="Tahoma" panose="020B0604030504040204" pitchFamily="34" charset="0"/>
                <a:cs typeface="Tahoma" panose="020B0604030504040204" pitchFamily="34" charset="0"/>
              </a:defRPr>
            </a:lvl1pPr>
            <a:lvl2pPr>
              <a:defRPr>
                <a:latin typeface="Tahoma" panose="020B0604030504040204" pitchFamily="34" charset="0"/>
                <a:cs typeface="Tahoma" panose="020B0604030504040204" pitchFamily="34" charset="0"/>
              </a:defRPr>
            </a:lvl2pPr>
            <a:lvl3pPr>
              <a:defRPr>
                <a:latin typeface="Tahoma" panose="020B0604030504040204" pitchFamily="34" charset="0"/>
                <a:cs typeface="Tahoma" panose="020B0604030504040204" pitchFamily="34" charset="0"/>
              </a:defRPr>
            </a:lvl3pPr>
            <a:lvl4pPr>
              <a:defRPr>
                <a:latin typeface="Tahoma" panose="020B0604030504040204" pitchFamily="34" charset="0"/>
                <a:cs typeface="Tahoma" panose="020B0604030504040204" pitchFamily="34" charset="0"/>
              </a:defRPr>
            </a:lvl4pPr>
            <a:lvl5pPr>
              <a:defRPr>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252126F-9400-5040-AB77-22C9BADA2E82}"/>
              </a:ext>
            </a:extLst>
          </p:cNvPr>
          <p:cNvSpPr>
            <a:spLocks noGrp="1"/>
          </p:cNvSpPr>
          <p:nvPr>
            <p:ph type="dt" sz="half" idx="10"/>
          </p:nvPr>
        </p:nvSpPr>
        <p:spPr/>
        <p:txBody>
          <a:bodyPr/>
          <a:lstStyle>
            <a:lvl1pPr>
              <a:defRPr>
                <a:latin typeface="Tahoma" panose="020B0604030504040204" pitchFamily="34" charset="0"/>
              </a:defRPr>
            </a:lvl1pPr>
          </a:lstStyle>
          <a:p>
            <a:fld id="{3EA0869E-F89C-8140-AF6B-F54C279C8183}" type="datetimeFigureOut">
              <a:rPr lang="en-US" smtClean="0"/>
              <a:pPr/>
              <a:t>11/23/21</a:t>
            </a:fld>
            <a:endParaRPr lang="en-US" dirty="0"/>
          </a:p>
        </p:txBody>
      </p:sp>
      <p:sp>
        <p:nvSpPr>
          <p:cNvPr id="5" name="Footer Placeholder 4">
            <a:extLst>
              <a:ext uri="{FF2B5EF4-FFF2-40B4-BE49-F238E27FC236}">
                <a16:creationId xmlns:a16="http://schemas.microsoft.com/office/drawing/2014/main" id="{AB467828-A050-AC42-8713-E3F5032B15AC}"/>
              </a:ext>
            </a:extLst>
          </p:cNvPr>
          <p:cNvSpPr>
            <a:spLocks noGrp="1"/>
          </p:cNvSpPr>
          <p:nvPr>
            <p:ph type="ftr" sz="quarter" idx="11"/>
          </p:nvPr>
        </p:nvSpPr>
        <p:spPr/>
        <p:txBody>
          <a:bodyPr/>
          <a:lstStyle>
            <a:lvl1pPr>
              <a:defRPr>
                <a:latin typeface="Tahoma" panose="020B0604030504040204" pitchFamily="34" charset="0"/>
              </a:defRPr>
            </a:lvl1pPr>
          </a:lstStyle>
          <a:p>
            <a:endParaRPr lang="en-US" dirty="0"/>
          </a:p>
        </p:txBody>
      </p:sp>
      <p:sp>
        <p:nvSpPr>
          <p:cNvPr id="6" name="Slide Number Placeholder 5">
            <a:extLst>
              <a:ext uri="{FF2B5EF4-FFF2-40B4-BE49-F238E27FC236}">
                <a16:creationId xmlns:a16="http://schemas.microsoft.com/office/drawing/2014/main" id="{9391D6E7-8F85-874C-B4A8-107CE1C73DE9}"/>
              </a:ext>
            </a:extLst>
          </p:cNvPr>
          <p:cNvSpPr>
            <a:spLocks noGrp="1"/>
          </p:cNvSpPr>
          <p:nvPr>
            <p:ph type="sldNum" sz="quarter" idx="12"/>
          </p:nvPr>
        </p:nvSpPr>
        <p:spPr/>
        <p:txBody>
          <a:bodyPr/>
          <a:lstStyle>
            <a:lvl1pPr>
              <a:defRPr>
                <a:latin typeface="Tahoma" panose="020B0604030504040204" pitchFamily="34" charset="0"/>
              </a:defRPr>
            </a:lvl1pPr>
          </a:lstStyle>
          <a:p>
            <a:fld id="{6F19EFF8-C1BE-6C4F-B5AA-13837E299152}" type="slidenum">
              <a:rPr lang="en-US" smtClean="0"/>
              <a:pPr/>
              <a:t>‹#›</a:t>
            </a:fld>
            <a:endParaRPr lang="en-US" dirty="0"/>
          </a:p>
        </p:txBody>
      </p:sp>
    </p:spTree>
    <p:extLst>
      <p:ext uri="{BB962C8B-B14F-4D97-AF65-F5344CB8AC3E}">
        <p14:creationId xmlns:p14="http://schemas.microsoft.com/office/powerpoint/2010/main" val="25404085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03-CUSTOM-A1">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9144000" y="0"/>
            <a:ext cx="54864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443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BB539F92-7117-FA45-A848-7044EBBD939F}"/>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5454143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1-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434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02-LEFT-WHIT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Text Placeholder 8">
            <a:extLst>
              <a:ext uri="{FF2B5EF4-FFF2-40B4-BE49-F238E27FC236}">
                <a16:creationId xmlns:a16="http://schemas.microsoft.com/office/drawing/2014/main" id="{209D2F34-F8DA-4840-B45D-53EEF221C3E9}"/>
              </a:ext>
            </a:extLst>
          </p:cNvPr>
          <p:cNvSpPr txBox="1">
            <a:spLocks/>
          </p:cNvSpPr>
          <p:nvPr userDrawn="1"/>
        </p:nvSpPr>
        <p:spPr>
          <a:xfrm>
            <a:off x="7309884" y="-1"/>
            <a:ext cx="7315200" cy="273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8">
            <a:extLst>
              <a:ext uri="{FF2B5EF4-FFF2-40B4-BE49-F238E27FC236}">
                <a16:creationId xmlns:a16="http://schemas.microsoft.com/office/drawing/2014/main" id="{0D6DB60C-E747-EA45-9793-EC1D61D9D10B}"/>
              </a:ext>
            </a:extLst>
          </p:cNvPr>
          <p:cNvSpPr txBox="1">
            <a:spLocks/>
          </p:cNvSpPr>
          <p:nvPr userDrawn="1"/>
        </p:nvSpPr>
        <p:spPr>
          <a:xfrm>
            <a:off x="7309884" y="2743199"/>
            <a:ext cx="7315200" cy="273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 Placeholder 8">
            <a:extLst>
              <a:ext uri="{FF2B5EF4-FFF2-40B4-BE49-F238E27FC236}">
                <a16:creationId xmlns:a16="http://schemas.microsoft.com/office/drawing/2014/main" id="{7B86F561-4DBC-A842-8E88-E0B69AA5F2D4}"/>
              </a:ext>
            </a:extLst>
          </p:cNvPr>
          <p:cNvSpPr txBox="1">
            <a:spLocks/>
          </p:cNvSpPr>
          <p:nvPr userDrawn="1"/>
        </p:nvSpPr>
        <p:spPr>
          <a:xfrm>
            <a:off x="7309884" y="5486399"/>
            <a:ext cx="7315200" cy="273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Footer Placeholder 3">
            <a:extLst>
              <a:ext uri="{FF2B5EF4-FFF2-40B4-BE49-F238E27FC236}">
                <a16:creationId xmlns:a16="http://schemas.microsoft.com/office/drawing/2014/main" id="{325B4F2E-9DD6-FE4D-9EB6-210DE5C98AD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705440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1-DEFAULT">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02DE27E6-6D9A-6D4F-AAB0-A0A7F56CFFE4}"/>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3887571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1-TITLE">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63A88CA1-D8EB-4E4B-9215-441FB9EEE91C}"/>
              </a:ext>
            </a:extLst>
          </p:cNvPr>
          <p:cNvSpPr txBox="1">
            <a:spLocks/>
          </p:cNvSpPr>
          <p:nvPr userDrawn="1"/>
        </p:nvSpPr>
        <p:spPr>
          <a:xfrm>
            <a:off x="0" y="0"/>
            <a:ext cx="146304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9F990D9E-0B0B-5841-8DB9-7DD8DC942C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0000" y="7540925"/>
            <a:ext cx="570973" cy="231475"/>
          </a:xfrm>
          <a:prstGeom prst="rect">
            <a:avLst/>
          </a:prstGeom>
        </p:spPr>
      </p:pic>
      <p:cxnSp>
        <p:nvCxnSpPr>
          <p:cNvPr id="3" name="Straight Connector 2">
            <a:extLst>
              <a:ext uri="{FF2B5EF4-FFF2-40B4-BE49-F238E27FC236}">
                <a16:creationId xmlns:a16="http://schemas.microsoft.com/office/drawing/2014/main" id="{2470A967-2F3F-7F47-B001-62B8D8E6A4D3}"/>
              </a:ext>
            </a:extLst>
          </p:cNvPr>
          <p:cNvCxnSpPr/>
          <p:nvPr userDrawn="1"/>
        </p:nvCxnSpPr>
        <p:spPr>
          <a:xfrm>
            <a:off x="10972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A843FF1-D5B7-964A-89FA-EBDAC36F348F}"/>
              </a:ext>
            </a:extLst>
          </p:cNvPr>
          <p:cNvSpPr txBox="1"/>
          <p:nvPr userDrawn="1"/>
        </p:nvSpPr>
        <p:spPr>
          <a:xfrm>
            <a:off x="11430000" y="457200"/>
            <a:ext cx="2743200" cy="1828800"/>
          </a:xfrm>
          <a:prstGeom prst="rect">
            <a:avLst/>
          </a:prstGeom>
        </p:spPr>
        <p:txBody>
          <a:bodyPr wrap="square" lIns="0" tIns="0" rIns="0" bIns="0" rtlCol="0" anchor="t">
            <a:noAutofit/>
          </a:bodyPr>
          <a:lstStyle/>
          <a:p>
            <a:r>
              <a:rPr lang="en-US" sz="2000" dirty="0">
                <a:solidFill>
                  <a:schemeClr val="bg2"/>
                </a:solidFill>
                <a:latin typeface="Tahoma" panose="020B0604030504040204" pitchFamily="34" charset="0"/>
                <a:ea typeface="Tahoma" panose="020B0604030504040204" pitchFamily="34" charset="0"/>
                <a:cs typeface="Tahoma" panose="020B0604030504040204" pitchFamily="34" charset="0"/>
              </a:rPr>
              <a:t>IBM </a:t>
            </a:r>
            <a:r>
              <a:rPr lang="en-US" sz="2000" b="1" dirty="0">
                <a:solidFill>
                  <a:schemeClr val="bg2"/>
                </a:solidFill>
                <a:latin typeface="Tahoma" panose="020B0604030504040204" pitchFamily="34" charset="0"/>
                <a:ea typeface="Tahoma" panose="020B0604030504040204" pitchFamily="34" charset="0"/>
                <a:cs typeface="Tahoma" panose="020B0604030504040204" pitchFamily="34" charset="0"/>
              </a:rPr>
              <a:t>Services</a:t>
            </a:r>
          </a:p>
        </p:txBody>
      </p:sp>
    </p:spTree>
    <p:extLst>
      <p:ext uri="{BB962C8B-B14F-4D97-AF65-F5344CB8AC3E}">
        <p14:creationId xmlns:p14="http://schemas.microsoft.com/office/powerpoint/2010/main" val="1698682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01-EN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63A88CA1-D8EB-4E4B-9215-441FB9EEE91C}"/>
              </a:ext>
            </a:extLst>
          </p:cNvPr>
          <p:cNvSpPr txBox="1">
            <a:spLocks/>
          </p:cNvSpPr>
          <p:nvPr userDrawn="1"/>
        </p:nvSpPr>
        <p:spPr>
          <a:xfrm>
            <a:off x="0" y="0"/>
            <a:ext cx="146304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2675CB15-14BC-914B-ADFB-251B40D385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242456213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03-TOP-WHITE">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1EC1FD2D-CE45-EC4A-B882-C680650DE771}"/>
              </a:ext>
            </a:extLst>
          </p:cNvPr>
          <p:cNvSpPr/>
          <p:nvPr userDrawn="1"/>
        </p:nvSpPr>
        <p:spPr>
          <a:xfrm>
            <a:off x="0" y="0"/>
            <a:ext cx="14630400" cy="228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5CC8F489-971F-7140-92F2-17FD6AE163C7}"/>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0708666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03-LEFT-WHITE">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17CCBDA8-1EE9-2B44-B946-70C677D95168}"/>
              </a:ext>
            </a:extLst>
          </p:cNvPr>
          <p:cNvSpPr/>
          <p:nvPr userDrawn="1"/>
        </p:nvSpPr>
        <p:spPr>
          <a:xfrm>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A0DEB2EF-4354-C04A-886A-792999279C6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2366742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03-RIGHT-WHI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CCBDA8-1EE9-2B44-B946-70C677D95168}"/>
              </a:ext>
            </a:extLst>
          </p:cNvPr>
          <p:cNvSpPr/>
          <p:nvPr userDrawn="1"/>
        </p:nvSpPr>
        <p:spPr>
          <a:xfrm>
            <a:off x="1097280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 name="Footer Placeholder 3">
            <a:extLst>
              <a:ext uri="{FF2B5EF4-FFF2-40B4-BE49-F238E27FC236}">
                <a16:creationId xmlns:a16="http://schemas.microsoft.com/office/drawing/2014/main" id="{BF4F5356-E971-324C-A6DC-041428CC5980}"/>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9067626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FCD45-2A9F-E44F-A4F6-462588E1D392}"/>
              </a:ext>
            </a:extLst>
          </p:cNvPr>
          <p:cNvSpPr>
            <a:spLocks noGrp="1"/>
          </p:cNvSpPr>
          <p:nvPr>
            <p:ph type="title"/>
          </p:nvPr>
        </p:nvSpPr>
        <p:spPr/>
        <p:txBody>
          <a:bodyPr/>
          <a:lstStyle>
            <a:lvl1pPr>
              <a:defRPr>
                <a:latin typeface="Tahoma" panose="020B0604030504040204" pitchFamily="34" charset="0"/>
                <a:cs typeface="Tahoma" panose="020B060403050404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E78033B-372D-7A4A-8AA1-A2D7AB79F688}"/>
              </a:ext>
            </a:extLst>
          </p:cNvPr>
          <p:cNvSpPr>
            <a:spLocks noGrp="1"/>
          </p:cNvSpPr>
          <p:nvPr>
            <p:ph idx="1"/>
          </p:nvPr>
        </p:nvSpPr>
        <p:spPr/>
        <p:txBody>
          <a:bodyPr/>
          <a:lstStyle>
            <a:lvl1pPr>
              <a:defRPr>
                <a:latin typeface="Tahoma" panose="020B0604030504040204" pitchFamily="34" charset="0"/>
                <a:cs typeface="Tahoma" panose="020B0604030504040204" pitchFamily="34" charset="0"/>
              </a:defRPr>
            </a:lvl1pPr>
            <a:lvl2pPr>
              <a:defRPr>
                <a:latin typeface="Tahoma" panose="020B0604030504040204" pitchFamily="34" charset="0"/>
                <a:cs typeface="Tahoma" panose="020B0604030504040204" pitchFamily="34" charset="0"/>
              </a:defRPr>
            </a:lvl2pPr>
            <a:lvl3pPr>
              <a:defRPr>
                <a:latin typeface="Tahoma" panose="020B0604030504040204" pitchFamily="34" charset="0"/>
                <a:cs typeface="Tahoma" panose="020B0604030504040204" pitchFamily="34" charset="0"/>
              </a:defRPr>
            </a:lvl3pPr>
            <a:lvl4pPr>
              <a:defRPr>
                <a:latin typeface="Tahoma" panose="020B0604030504040204" pitchFamily="34" charset="0"/>
                <a:cs typeface="Tahoma" panose="020B0604030504040204" pitchFamily="34" charset="0"/>
              </a:defRPr>
            </a:lvl4pPr>
            <a:lvl5pPr>
              <a:defRPr>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252126F-9400-5040-AB77-22C9BADA2E82}"/>
              </a:ext>
            </a:extLst>
          </p:cNvPr>
          <p:cNvSpPr>
            <a:spLocks noGrp="1"/>
          </p:cNvSpPr>
          <p:nvPr>
            <p:ph type="dt" sz="half" idx="10"/>
          </p:nvPr>
        </p:nvSpPr>
        <p:spPr/>
        <p:txBody>
          <a:bodyPr/>
          <a:lstStyle>
            <a:lvl1pPr>
              <a:defRPr>
                <a:latin typeface="Tahoma" panose="020B0604030504040204" pitchFamily="34" charset="0"/>
              </a:defRPr>
            </a:lvl1pPr>
          </a:lstStyle>
          <a:p>
            <a:fld id="{3EA0869E-F89C-8140-AF6B-F54C279C8183}" type="datetimeFigureOut">
              <a:rPr lang="en-US" smtClean="0"/>
              <a:pPr/>
              <a:t>11/23/21</a:t>
            </a:fld>
            <a:endParaRPr lang="en-US" dirty="0"/>
          </a:p>
        </p:txBody>
      </p:sp>
      <p:sp>
        <p:nvSpPr>
          <p:cNvPr id="5" name="Footer Placeholder 4">
            <a:extLst>
              <a:ext uri="{FF2B5EF4-FFF2-40B4-BE49-F238E27FC236}">
                <a16:creationId xmlns:a16="http://schemas.microsoft.com/office/drawing/2014/main" id="{AB467828-A050-AC42-8713-E3F5032B15AC}"/>
              </a:ext>
            </a:extLst>
          </p:cNvPr>
          <p:cNvSpPr>
            <a:spLocks noGrp="1"/>
          </p:cNvSpPr>
          <p:nvPr>
            <p:ph type="ftr" sz="quarter" idx="11"/>
          </p:nvPr>
        </p:nvSpPr>
        <p:spPr/>
        <p:txBody>
          <a:bodyPr/>
          <a:lstStyle>
            <a:lvl1pPr>
              <a:defRPr>
                <a:latin typeface="Tahoma" panose="020B0604030504040204" pitchFamily="34" charset="0"/>
              </a:defRPr>
            </a:lvl1pPr>
          </a:lstStyle>
          <a:p>
            <a:endParaRPr lang="en-US" dirty="0"/>
          </a:p>
        </p:txBody>
      </p:sp>
      <p:sp>
        <p:nvSpPr>
          <p:cNvPr id="6" name="Slide Number Placeholder 5">
            <a:extLst>
              <a:ext uri="{FF2B5EF4-FFF2-40B4-BE49-F238E27FC236}">
                <a16:creationId xmlns:a16="http://schemas.microsoft.com/office/drawing/2014/main" id="{9391D6E7-8F85-874C-B4A8-107CE1C73DE9}"/>
              </a:ext>
            </a:extLst>
          </p:cNvPr>
          <p:cNvSpPr>
            <a:spLocks noGrp="1"/>
          </p:cNvSpPr>
          <p:nvPr>
            <p:ph type="sldNum" sz="quarter" idx="12"/>
          </p:nvPr>
        </p:nvSpPr>
        <p:spPr/>
        <p:txBody>
          <a:bodyPr/>
          <a:lstStyle>
            <a:lvl1pPr>
              <a:defRPr>
                <a:latin typeface="Tahoma" panose="020B0604030504040204" pitchFamily="34" charset="0"/>
              </a:defRPr>
            </a:lvl1pPr>
          </a:lstStyle>
          <a:p>
            <a:fld id="{6F19EFF8-C1BE-6C4F-B5AA-13837E299152}" type="slidenum">
              <a:rPr lang="en-US" smtClean="0"/>
              <a:pPr/>
              <a:t>‹#›</a:t>
            </a:fld>
            <a:endParaRPr lang="en-US" dirty="0"/>
          </a:p>
        </p:txBody>
      </p:sp>
    </p:spTree>
    <p:extLst>
      <p:ext uri="{BB962C8B-B14F-4D97-AF65-F5344CB8AC3E}">
        <p14:creationId xmlns:p14="http://schemas.microsoft.com/office/powerpoint/2010/main" val="22938536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03-TOP-BLACK">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10A98197-AB81-8C44-871D-7F691D64C5E3}"/>
              </a:ext>
            </a:extLst>
          </p:cNvPr>
          <p:cNvSpPr txBox="1">
            <a:spLocks/>
          </p:cNvSpPr>
          <p:nvPr userDrawn="1"/>
        </p:nvSpPr>
        <p:spPr>
          <a:xfrm>
            <a:off x="7034" y="0"/>
            <a:ext cx="14630400" cy="228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7EEB1DF7-6F53-9E47-9A9D-385AB2EE403E}"/>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8469516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315200" y="2057400"/>
            <a:ext cx="6858000" cy="5257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7384763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3152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2603005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02-LEFT-WHITE">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A055679-1A3C-2845-A91E-55DA2FBE75F0}"/>
              </a:ext>
            </a:extLst>
          </p:cNvPr>
          <p:cNvSpPr/>
          <p:nvPr userDrawn="1"/>
        </p:nvSpPr>
        <p:spPr>
          <a:xfrm>
            <a:off x="7315201" y="-2"/>
            <a:ext cx="7315199" cy="2765145"/>
          </a:xfrm>
          <a:prstGeom prst="rect">
            <a:avLst/>
          </a:prstGeom>
          <a:solidFill>
            <a:schemeClr val="accent1">
              <a:lumMod val="50000"/>
            </a:schemeClr>
          </a:solidFill>
        </p:spPr>
        <p:txBody>
          <a:bodyPr wrap="square" lIns="0" tIns="0" rIns="0" bIns="0" rtlCol="0" anchor="ctr">
            <a:noAutofit/>
          </a:bodyPr>
          <a:lstStyle/>
          <a:p>
            <a:pPr marL="0" marR="0" lvl="0" indent="0" algn="ctr" defTabSz="274318" rtl="0" eaLnBrk="1" fontAlgn="auto" latinLnBrk="0" hangingPunct="0">
              <a:lnSpc>
                <a:spcPct val="100000"/>
              </a:lnSpc>
              <a:spcBef>
                <a:spcPts val="0"/>
              </a:spcBef>
              <a:spcAft>
                <a:spcPts val="0"/>
              </a:spcAft>
              <a:buClrTx/>
              <a:buSzTx/>
              <a:buFontTx/>
              <a:buNone/>
              <a:tabLst/>
              <a:defRPr/>
            </a:pPr>
            <a:endParaRPr kumimoji="0" lang="en-US" sz="720" b="0" i="0" u="none" strike="noStrike" kern="0" cap="none" spc="0" normalizeH="0" baseline="0" noProof="0" dirty="0">
              <a:ln>
                <a:noFill/>
              </a:ln>
              <a:solidFill>
                <a:srgbClr val="000000"/>
              </a:solidFill>
              <a:effectLst/>
              <a:uLnTx/>
              <a:uFillTx/>
              <a:latin typeface="Tahoma" panose="020B0604030504040204" pitchFamily="34" charset="0"/>
              <a:ea typeface="+mn-ea"/>
              <a:cs typeface="Tahoma" panose="020B0604030504040204" pitchFamily="34" charset="0"/>
              <a:sym typeface="IBM Plex Sans"/>
            </a:endParaRPr>
          </a:p>
        </p:txBody>
      </p:sp>
      <p:sp>
        <p:nvSpPr>
          <p:cNvPr id="8" name="Rectangle 13">
            <a:extLst>
              <a:ext uri="{FF2B5EF4-FFF2-40B4-BE49-F238E27FC236}">
                <a16:creationId xmlns:a16="http://schemas.microsoft.com/office/drawing/2014/main" id="{DB2C3EFB-39D5-F148-9EE1-89EEEADAA4B8}"/>
              </a:ext>
            </a:extLst>
          </p:cNvPr>
          <p:cNvSpPr/>
          <p:nvPr userDrawn="1"/>
        </p:nvSpPr>
        <p:spPr>
          <a:xfrm>
            <a:off x="7315200" y="2765146"/>
            <a:ext cx="7315200" cy="2765145"/>
          </a:xfrm>
          <a:prstGeom prst="rect">
            <a:avLst/>
          </a:prstGeom>
          <a:solidFill>
            <a:schemeClr val="accent1">
              <a:lumMod val="75000"/>
            </a:schemeClr>
          </a:solidFill>
        </p:spPr>
        <p:txBody>
          <a:bodyPr wrap="square" lIns="0" tIns="0" rIns="0" bIns="0" rtlCol="0" anchor="ctr">
            <a:noAutofit/>
          </a:bodyPr>
          <a:lstStyle/>
          <a:p>
            <a:pPr marL="0" marR="0" lvl="0" indent="0" algn="ctr" defTabSz="274318" rtl="0" eaLnBrk="1" fontAlgn="auto" latinLnBrk="0" hangingPunct="0">
              <a:lnSpc>
                <a:spcPct val="100000"/>
              </a:lnSpc>
              <a:spcBef>
                <a:spcPts val="0"/>
              </a:spcBef>
              <a:spcAft>
                <a:spcPts val="0"/>
              </a:spcAft>
              <a:buClrTx/>
              <a:buSzTx/>
              <a:buFontTx/>
              <a:buNone/>
              <a:tabLst/>
              <a:defRPr/>
            </a:pPr>
            <a:endParaRPr kumimoji="0" lang="en-US" sz="720" b="0" i="0" u="none" strike="noStrike" kern="0" cap="none" spc="0" normalizeH="0" baseline="0" noProof="0" dirty="0">
              <a:ln>
                <a:noFill/>
              </a:ln>
              <a:solidFill>
                <a:srgbClr val="FFFFFF"/>
              </a:solidFill>
              <a:effectLst/>
              <a:uLnTx/>
              <a:uFillTx/>
              <a:latin typeface="Tahoma" panose="020B0604030504040204" pitchFamily="34" charset="0"/>
              <a:ea typeface="+mn-ea"/>
              <a:cs typeface="Tahoma" panose="020B0604030504040204" pitchFamily="34" charset="0"/>
              <a:sym typeface="IBM Plex Sans"/>
            </a:endParaRPr>
          </a:p>
        </p:txBody>
      </p:sp>
      <p:sp>
        <p:nvSpPr>
          <p:cNvPr id="9" name="Rectangle 18">
            <a:extLst>
              <a:ext uri="{FF2B5EF4-FFF2-40B4-BE49-F238E27FC236}">
                <a16:creationId xmlns:a16="http://schemas.microsoft.com/office/drawing/2014/main" id="{4D2BE323-EF77-AF42-9704-37BCD3BD51FE}"/>
              </a:ext>
            </a:extLst>
          </p:cNvPr>
          <p:cNvSpPr/>
          <p:nvPr userDrawn="1"/>
        </p:nvSpPr>
        <p:spPr>
          <a:xfrm>
            <a:off x="7310775" y="5530291"/>
            <a:ext cx="7315200" cy="2699309"/>
          </a:xfrm>
          <a:prstGeom prst="rect">
            <a:avLst/>
          </a:prstGeom>
          <a:solidFill>
            <a:schemeClr val="accent2">
              <a:lumMod val="60000"/>
              <a:lumOff val="40000"/>
            </a:schemeClr>
          </a:solidFill>
        </p:spPr>
        <p:txBody>
          <a:bodyPr wrap="square" lIns="0" tIns="0" rIns="0" bIns="0" rtlCol="0" anchor="ctr">
            <a:noAutofit/>
          </a:bodyPr>
          <a:lstStyle/>
          <a:p>
            <a:pPr marL="0" marR="0" lvl="0" indent="0" algn="ctr" defTabSz="274318" rtl="0" eaLnBrk="1" fontAlgn="auto" latinLnBrk="0" hangingPunct="0">
              <a:lnSpc>
                <a:spcPct val="100000"/>
              </a:lnSpc>
              <a:spcBef>
                <a:spcPts val="0"/>
              </a:spcBef>
              <a:spcAft>
                <a:spcPts val="0"/>
              </a:spcAft>
              <a:buClrTx/>
              <a:buSzTx/>
              <a:buFontTx/>
              <a:buNone/>
              <a:tabLst/>
              <a:defRPr/>
            </a:pPr>
            <a:endParaRPr kumimoji="0" lang="en-US" sz="720" b="0" i="0" u="none" strike="noStrike" kern="0" cap="none" spc="0" normalizeH="0" baseline="0" noProof="0" dirty="0">
              <a:ln>
                <a:noFill/>
              </a:ln>
              <a:solidFill>
                <a:srgbClr val="FFFFFF"/>
              </a:solidFill>
              <a:effectLst/>
              <a:uLnTx/>
              <a:uFillTx/>
              <a:latin typeface="Tahoma" panose="020B0604030504040204" pitchFamily="34" charset="0"/>
              <a:ea typeface="+mn-ea"/>
              <a:cs typeface="Tahoma" panose="020B0604030504040204" pitchFamily="34" charset="0"/>
              <a:sym typeface="IBM Plex Sans"/>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10" name="Footer Placeholder 3">
            <a:extLst>
              <a:ext uri="{FF2B5EF4-FFF2-40B4-BE49-F238E27FC236}">
                <a16:creationId xmlns:a16="http://schemas.microsoft.com/office/drawing/2014/main" id="{B431D3F6-3856-1F4B-9FE4-AF8129940B8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92103588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7315200" y="2057400"/>
            <a:ext cx="685800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27887956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3152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2763787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0"/>
            <a:ext cx="12344400"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7315200" y="2057400"/>
            <a:ext cx="685800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8913760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0"/>
            <a:ext cx="12344400"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3152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13249815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a:xfrm>
            <a:off x="457200" y="2057400"/>
            <a:ext cx="2971800" cy="36576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9" name="Content Placeholder 2"/>
          <p:cNvSpPr>
            <a:spLocks noGrp="1"/>
          </p:cNvSpPr>
          <p:nvPr>
            <p:ph idx="10"/>
          </p:nvPr>
        </p:nvSpPr>
        <p:spPr>
          <a:xfrm>
            <a:off x="73152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0"/>
            <a:ext cx="32004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457201" y="7315200"/>
            <a:ext cx="3017521" cy="484632"/>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IBM Services</a:t>
            </a:r>
          </a:p>
        </p:txBody>
      </p:sp>
    </p:spTree>
    <p:extLst>
      <p:ext uri="{BB962C8B-B14F-4D97-AF65-F5344CB8AC3E}">
        <p14:creationId xmlns:p14="http://schemas.microsoft.com/office/powerpoint/2010/main" val="30128694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a:xfrm>
            <a:off x="457200" y="2057400"/>
            <a:ext cx="2971800" cy="36576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73152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0"/>
            <a:ext cx="32004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457201" y="7315200"/>
            <a:ext cx="3017521" cy="484632"/>
          </a:xfrm>
        </p:spPr>
        <p:txBody>
          <a:bodyPr tIns="0" anchor="b"/>
          <a:lstStyle>
            <a:lvl1pPr>
              <a:defRPr sz="800" b="0">
                <a:solidFill>
                  <a:schemeClr val="tx1">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1" y="7899656"/>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a:t>
              </a:r>
              <a:r>
                <a:rPr lang="en-US" sz="400"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smtClean="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pPr>
                  <a:defRPr/>
                </a:pPr>
                <a:t>23 November 2021</a:t>
              </a:fld>
              <a:endPar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800" smtClean="0">
                <a:solidFill>
                  <a:srgbClr val="000000"/>
                </a:solidFill>
                <a:latin typeface="Tahoma" panose="020B0604030504040204" pitchFamily="34" charset="0"/>
                <a:ea typeface="Tahoma" panose="020B0604030504040204" pitchFamily="34" charset="0"/>
                <a:cs typeface="Tahoma" panose="020B0604030504040204" pitchFamily="34" charset="0"/>
              </a:rPr>
              <a:pPr/>
              <a:t>‹#›</a:t>
            </a:fld>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979432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a:xfrm>
            <a:off x="457200" y="2057400"/>
            <a:ext cx="2971800" cy="36576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73152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0"/>
            <a:ext cx="32004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457201" y="7315200"/>
            <a:ext cx="3017521" cy="484632"/>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3" name="Group 12"/>
          <p:cNvGrpSpPr/>
          <p:nvPr userDrawn="1"/>
        </p:nvGrpSpPr>
        <p:grpSpPr>
          <a:xfrm>
            <a:off x="914401" y="7899656"/>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a:t>
              </a:r>
              <a:r>
                <a:rPr lang="en-US" sz="400"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2018 IBM Corporation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smtClean="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pPr>
                  <a:defRPr/>
                </a:pPr>
                <a:t>23 November 2021</a:t>
              </a:fld>
              <a:endPar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8"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800" smtClean="0">
                <a:solidFill>
                  <a:srgbClr val="000000"/>
                </a:solidFill>
                <a:latin typeface="Tahoma" panose="020B0604030504040204" pitchFamily="34" charset="0"/>
                <a:ea typeface="Tahoma" panose="020B0604030504040204" pitchFamily="34" charset="0"/>
                <a:cs typeface="Tahoma" panose="020B0604030504040204" pitchFamily="34" charset="0"/>
              </a:rPr>
              <a:pPr/>
              <a:t>‹#›</a:t>
            </a:fld>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3754821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0"/>
            <a:ext cx="6583680" cy="52578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63307677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0"/>
            <a:ext cx="6583680" cy="5257800"/>
          </a:xfrm>
          <a:prstGeom prst="rect">
            <a:avLst/>
          </a:prstGeom>
        </p:spPr>
        <p:txBody>
          <a:bodyPr tIns="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6" y="7818136"/>
            <a:ext cx="566116" cy="228600"/>
          </a:xfrm>
          <a:prstGeom prst="rect">
            <a:avLst/>
          </a:prstGeom>
        </p:spPr>
      </p:pic>
      <p:sp>
        <p:nvSpPr>
          <p:cNvPr id="9" name="Text Placeholder 23"/>
          <p:cNvSpPr>
            <a:spLocks noGrp="1"/>
          </p:cNvSpPr>
          <p:nvPr>
            <p:ph type="body" sz="quarter" idx="14" hasCustomPrompt="1"/>
          </p:nvPr>
        </p:nvSpPr>
        <p:spPr>
          <a:xfrm>
            <a:off x="457200" y="7342632"/>
            <a:ext cx="662940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20817165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0"/>
            <a:ext cx="6583680" cy="52578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6" y="7818136"/>
            <a:ext cx="566116" cy="228600"/>
          </a:xfrm>
          <a:prstGeom prst="rect">
            <a:avLst/>
          </a:prstGeom>
        </p:spPr>
      </p:pic>
      <p:sp>
        <p:nvSpPr>
          <p:cNvPr id="10"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1306273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2-LEFT-BLU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49FCAC7C-26FB-514F-80B1-DF7714F76432}"/>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06684230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xfrm>
            <a:off x="292418" y="7901940"/>
            <a:ext cx="586740" cy="220980"/>
          </a:xfrm>
          <a:prstGeom prst="rect">
            <a:avLst/>
          </a:prstGeom>
          <a:ln/>
        </p:spPr>
        <p:txBody>
          <a:bodyPr/>
          <a:lstStyle>
            <a:lvl1pPr>
              <a:defRPr>
                <a:latin typeface="Tahoma" panose="020B0604030504040204" pitchFamily="34" charset="0"/>
              </a:defRPr>
            </a:lvl1pPr>
          </a:lstStyle>
          <a:p>
            <a:fld id="{F1A54873-6BA4-F844-91D5-77DAF615476E}" type="slidenum">
              <a:rPr lang="en-US" altLang="x-none" smtClean="0"/>
              <a:pPr/>
              <a:t>‹#›</a:t>
            </a:fld>
            <a:endParaRPr lang="en-US" altLang="x-none" dirty="0"/>
          </a:p>
        </p:txBody>
      </p:sp>
      <p:sp>
        <p:nvSpPr>
          <p:cNvPr id="3" name="Rectangle 8"/>
          <p:cNvSpPr>
            <a:spLocks noGrp="1" noChangeArrowheads="1"/>
          </p:cNvSpPr>
          <p:nvPr>
            <p:ph type="ftr" sz="quarter" idx="11"/>
          </p:nvPr>
        </p:nvSpPr>
        <p:spPr>
          <a:xfrm>
            <a:off x="2486978" y="7844790"/>
            <a:ext cx="9509760" cy="220980"/>
          </a:xfrm>
          <a:prstGeom prst="rect">
            <a:avLst/>
          </a:prstGeom>
          <a:ln/>
        </p:spPr>
        <p:txBody>
          <a:bodyPr/>
          <a:lstStyle>
            <a:lvl1pPr>
              <a:defRPr>
                <a:latin typeface="Tahoma" panose="020B0604030504040204" pitchFamily="34" charset="0"/>
              </a:defRPr>
            </a:lvl1pPr>
          </a:lstStyle>
          <a:p>
            <a:pPr>
              <a:defRPr/>
            </a:pPr>
            <a:r>
              <a:rPr lang="en-US" dirty="0"/>
              <a:t>                                                                                           IBM Confidential</a:t>
            </a:r>
          </a:p>
        </p:txBody>
      </p:sp>
      <p:sp>
        <p:nvSpPr>
          <p:cNvPr id="4" name="Rectangle 9"/>
          <p:cNvSpPr>
            <a:spLocks noGrp="1" noChangeArrowheads="1"/>
          </p:cNvSpPr>
          <p:nvPr>
            <p:ph type="dt" sz="half" idx="12"/>
          </p:nvPr>
        </p:nvSpPr>
        <p:spPr>
          <a:xfrm>
            <a:off x="879159" y="7844790"/>
            <a:ext cx="2046923" cy="329566"/>
          </a:xfrm>
          <a:prstGeom prst="rect">
            <a:avLst/>
          </a:prstGeom>
          <a:ln/>
        </p:spPr>
        <p:txBody>
          <a:bodyPr/>
          <a:lstStyle>
            <a:lvl1pPr>
              <a:defRPr>
                <a:latin typeface="Tahoma" panose="020B0604030504040204" pitchFamily="34" charset="0"/>
              </a:defRPr>
            </a:lvl1pPr>
          </a:lstStyle>
          <a:p>
            <a:pPr>
              <a:defRPr/>
            </a:pPr>
            <a:fld id="{FBA96A7B-4002-7344-9714-FD46F011652C}" type="datetime1">
              <a:rPr lang="en-US" smtClean="0"/>
              <a:pPr>
                <a:defRPr/>
              </a:pPr>
              <a:t>11/23/21</a:t>
            </a:fld>
            <a:endParaRPr lang="en-US" dirty="0"/>
          </a:p>
        </p:txBody>
      </p:sp>
    </p:spTree>
    <p:extLst>
      <p:ext uri="{BB962C8B-B14F-4D97-AF65-F5344CB8AC3E}">
        <p14:creationId xmlns:p14="http://schemas.microsoft.com/office/powerpoint/2010/main" val="3643293020"/>
      </p:ext>
    </p:extLst>
  </p:cSld>
  <p:clrMapOvr>
    <a:masterClrMapping/>
  </p:clrMapOvr>
  <p:transition advClick="0"/>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2"/>
            <a:ext cx="12618720" cy="1590676"/>
          </a:xfrm>
        </p:spPr>
        <p:txBody>
          <a:bodyPr/>
          <a:lstStyle/>
          <a:p>
            <a:r>
              <a:rPr lang="en-US"/>
              <a:t>Click to edit Master title style</a:t>
            </a:r>
          </a:p>
        </p:txBody>
      </p:sp>
      <p:sp>
        <p:nvSpPr>
          <p:cNvPr id="3" name="Text Placeholder 2"/>
          <p:cNvSpPr>
            <a:spLocks noGrp="1"/>
          </p:cNvSpPr>
          <p:nvPr>
            <p:ph type="body" idx="1"/>
          </p:nvPr>
        </p:nvSpPr>
        <p:spPr>
          <a:xfrm>
            <a:off x="1007748"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8"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79159" y="7844790"/>
            <a:ext cx="2046923" cy="329566"/>
          </a:xfrm>
          <a:prstGeom prst="rect">
            <a:avLst/>
          </a:prstGeom>
        </p:spPr>
        <p:txBody>
          <a:bodyPr/>
          <a:lstStyle>
            <a:lvl1pPr>
              <a:defRPr>
                <a:latin typeface="Tahoma" panose="020B0604030504040204" pitchFamily="34" charset="0"/>
              </a:defRPr>
            </a:lvl1pPr>
          </a:lstStyle>
          <a:p>
            <a:fld id="{2E6A378F-44F8-EC4E-B5DF-520ADFFCC98D}" type="datetimeFigureOut">
              <a:rPr lang="en-US" smtClean="0"/>
              <a:pPr/>
              <a:t>11/23/21</a:t>
            </a:fld>
            <a:endParaRPr lang="en-US" dirty="0"/>
          </a:p>
        </p:txBody>
      </p:sp>
      <p:sp>
        <p:nvSpPr>
          <p:cNvPr id="8" name="Footer Placeholder 7"/>
          <p:cNvSpPr>
            <a:spLocks noGrp="1"/>
          </p:cNvSpPr>
          <p:nvPr>
            <p:ph type="ftr" sz="quarter" idx="11"/>
          </p:nvPr>
        </p:nvSpPr>
        <p:spPr>
          <a:xfrm>
            <a:off x="2486978" y="7844790"/>
            <a:ext cx="9509760" cy="220980"/>
          </a:xfrm>
          <a:prstGeom prst="rect">
            <a:avLst/>
          </a:prstGeom>
        </p:spPr>
        <p:txBody>
          <a:bodyPr/>
          <a:lstStyle>
            <a:lvl1pPr>
              <a:defRPr>
                <a:latin typeface="Tahoma" panose="020B0604030504040204" pitchFamily="34" charset="0"/>
              </a:defRPr>
            </a:lvl1pPr>
          </a:lstStyle>
          <a:p>
            <a:endParaRPr lang="en-US" dirty="0"/>
          </a:p>
        </p:txBody>
      </p:sp>
      <p:sp>
        <p:nvSpPr>
          <p:cNvPr id="9" name="Slide Number Placeholder 8"/>
          <p:cNvSpPr>
            <a:spLocks noGrp="1"/>
          </p:cNvSpPr>
          <p:nvPr>
            <p:ph type="sldNum" sz="quarter" idx="12"/>
          </p:nvPr>
        </p:nvSpPr>
        <p:spPr>
          <a:xfrm>
            <a:off x="292418" y="7901940"/>
            <a:ext cx="586740" cy="220980"/>
          </a:xfrm>
          <a:prstGeom prst="rect">
            <a:avLst/>
          </a:prstGeom>
        </p:spPr>
        <p:txBody>
          <a:bodyPr/>
          <a:lstStyle>
            <a:lvl1pPr>
              <a:defRPr>
                <a:latin typeface="Tahoma" panose="020B0604030504040204" pitchFamily="34" charset="0"/>
              </a:defRPr>
            </a:lvl1pPr>
          </a:lstStyle>
          <a:p>
            <a:fld id="{43BE768A-6491-384B-B14B-CB2EE7162E75}" type="slidenum">
              <a:rPr lang="en-US" smtClean="0"/>
              <a:pPr/>
              <a:t>‹#›</a:t>
            </a:fld>
            <a:endParaRPr lang="en-US" dirty="0"/>
          </a:p>
        </p:txBody>
      </p:sp>
    </p:spTree>
    <p:extLst>
      <p:ext uri="{BB962C8B-B14F-4D97-AF65-F5344CB8AC3E}">
        <p14:creationId xmlns:p14="http://schemas.microsoft.com/office/powerpoint/2010/main" val="425917704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05840" y="7627621"/>
            <a:ext cx="3291840" cy="438150"/>
          </a:xfrm>
          <a:prstGeom prst="rect">
            <a:avLst/>
          </a:prstGeom>
        </p:spPr>
        <p:txBody>
          <a:bodyPr/>
          <a:lstStyle>
            <a:lvl1pPr>
              <a:defRPr>
                <a:latin typeface="Tahoma" panose="020B0604030504040204" pitchFamily="34" charset="0"/>
              </a:defRPr>
            </a:lvl1pPr>
          </a:lstStyle>
          <a:p>
            <a:fld id="{F64F70F0-32BF-BC48-8EFE-931DB14BDE11}" type="datetimeFigureOut">
              <a:rPr lang="en-US" smtClean="0">
                <a:solidFill>
                  <a:prstClr val="black">
                    <a:tint val="75000"/>
                  </a:prstClr>
                </a:solidFill>
              </a:rPr>
              <a:pPr/>
              <a:t>11/23/21</a:t>
            </a:fld>
            <a:endParaRPr lang="en-US" dirty="0">
              <a:solidFill>
                <a:prstClr val="black">
                  <a:tint val="75000"/>
                </a:prstClr>
              </a:solidFill>
            </a:endParaRPr>
          </a:p>
        </p:txBody>
      </p:sp>
      <p:sp>
        <p:nvSpPr>
          <p:cNvPr id="5" name="Footer Placeholder 4"/>
          <p:cNvSpPr>
            <a:spLocks noGrp="1"/>
          </p:cNvSpPr>
          <p:nvPr>
            <p:ph type="ftr" sz="quarter" idx="11"/>
          </p:nvPr>
        </p:nvSpPr>
        <p:spPr>
          <a:xfrm>
            <a:off x="4846320" y="7627621"/>
            <a:ext cx="4937760" cy="438150"/>
          </a:xfrm>
          <a:prstGeom prst="rect">
            <a:avLst/>
          </a:prstGeom>
        </p:spPr>
        <p:txBody>
          <a:bodyPr/>
          <a:lstStyle>
            <a:lvl1pPr>
              <a:defRPr>
                <a:latin typeface="Tahoma" panose="020B0604030504040204" pitchFamily="34" charset="0"/>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10332720" y="7627621"/>
            <a:ext cx="3291840" cy="438150"/>
          </a:xfrm>
          <a:prstGeom prst="rect">
            <a:avLst/>
          </a:prstGeom>
        </p:spPr>
        <p:txBody>
          <a:bodyPr/>
          <a:lstStyle>
            <a:lvl1pPr>
              <a:defRPr>
                <a:latin typeface="Tahoma" panose="020B0604030504040204" pitchFamily="34" charset="0"/>
              </a:defRPr>
            </a:lvl1pPr>
          </a:lstStyle>
          <a:p>
            <a:fld id="{6250B93C-6C17-2E47-B126-32A97E44710C}"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3985231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OG_LT_1A">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3120" dirty="0">
              <a:solidFill>
                <a:srgbClr val="051243"/>
              </a:solidFill>
              <a:latin typeface="Arial Regular" charset="0"/>
            </a:endParaRPr>
          </a:p>
        </p:txBody>
      </p:sp>
      <p:sp>
        <p:nvSpPr>
          <p:cNvPr id="2" name="Title 1"/>
          <p:cNvSpPr>
            <a:spLocks noGrp="1"/>
          </p:cNvSpPr>
          <p:nvPr>
            <p:ph type="title"/>
          </p:nvPr>
        </p:nvSpPr>
        <p:spPr>
          <a:xfrm>
            <a:off x="457200" y="2057400"/>
            <a:ext cx="2971800" cy="3657600"/>
          </a:xfrm>
        </p:spPr>
        <p:txBody>
          <a:bodyPr>
            <a:noAutofit/>
          </a:bodyPr>
          <a:lstStyle>
            <a:lvl1pPr>
              <a:defRPr>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a:t>Edit Master text styles</a:t>
            </a:r>
          </a:p>
        </p:txBody>
      </p:sp>
      <p:sp>
        <p:nvSpPr>
          <p:cNvPr id="10" name="Content Placeholder 2"/>
          <p:cNvSpPr>
            <a:spLocks noGrp="1"/>
          </p:cNvSpPr>
          <p:nvPr>
            <p:ph idx="12" hasCustomPrompt="1"/>
          </p:nvPr>
        </p:nvSpPr>
        <p:spPr>
          <a:xfrm>
            <a:off x="3886200" y="265176"/>
            <a:ext cx="10469880" cy="7450024"/>
          </a:xfrm>
        </p:spPr>
        <p:txBody>
          <a:bodyPr tIns="72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457201" y="7315200"/>
            <a:ext cx="3017521" cy="484632"/>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3" name="Group 12"/>
          <p:cNvGrpSpPr/>
          <p:nvPr userDrawn="1"/>
        </p:nvGrpSpPr>
        <p:grpSpPr>
          <a:xfrm>
            <a:off x="914401" y="7899656"/>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a:t>
              </a:r>
              <a:r>
                <a:rPr lang="en-US" sz="400"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2018 IBM Corporation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smtClean="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pPr>
                  <a:defRPr/>
                </a:pPr>
                <a:t>23 November 2021</a:t>
              </a:fld>
              <a:endPar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8"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800" smtClean="0">
                <a:solidFill>
                  <a:srgbClr val="000000"/>
                </a:solidFill>
                <a:latin typeface="Tahoma" panose="020B0604030504040204" pitchFamily="34" charset="0"/>
                <a:ea typeface="Tahoma" panose="020B0604030504040204" pitchFamily="34" charset="0"/>
                <a:cs typeface="Tahoma" panose="020B0604030504040204" pitchFamily="34" charset="0"/>
              </a:rPr>
              <a:pPr/>
              <a:t>‹#›</a:t>
            </a:fld>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9540850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2-2_Title and Content">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2" name="Content Placeholder 2"/>
          <p:cNvSpPr>
            <a:spLocks noGrp="1"/>
          </p:cNvSpPr>
          <p:nvPr>
            <p:ph idx="1"/>
          </p:nvPr>
        </p:nvSpPr>
        <p:spPr>
          <a:xfrm>
            <a:off x="454858" y="2057400"/>
            <a:ext cx="13716000" cy="5166170"/>
          </a:xfrm>
        </p:spPr>
        <p:txBody>
          <a:bodyPr>
            <a:no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20" name="Text Placeholder 23">
            <a:extLst>
              <a:ext uri="{FF2B5EF4-FFF2-40B4-BE49-F238E27FC236}">
                <a16:creationId xmlns:a16="http://schemas.microsoft.com/office/drawing/2014/main" id="{0FFCFB0B-A37A-4273-B412-D8B1726060BF}"/>
              </a:ext>
            </a:extLst>
          </p:cNvPr>
          <p:cNvSpPr>
            <a:spLocks noGrp="1"/>
          </p:cNvSpPr>
          <p:nvPr>
            <p:ph type="body" sz="quarter" idx="12" hasCustomPrompt="1"/>
          </p:nvPr>
        </p:nvSpPr>
        <p:spPr>
          <a:xfrm>
            <a:off x="454858" y="7223570"/>
            <a:ext cx="6583680" cy="457200"/>
          </a:xfrm>
        </p:spPr>
        <p:txBody>
          <a:bodyPr tIns="0" anchor="b"/>
          <a:lstStyle>
            <a:lvl1pPr>
              <a:defRPr lang="en-US" sz="800" b="0" i="0" kern="1200" dirty="0">
                <a:solidFill>
                  <a:schemeClr val="tx1">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marL="0" lvl="0" indent="0" algn="l" defTabSz="1097302" rtl="0" eaLnBrk="1" latinLnBrk="0" hangingPunct="1">
              <a:lnSpc>
                <a:spcPct val="105000"/>
              </a:lnSpc>
              <a:spcBef>
                <a:spcPts val="600"/>
              </a:spcBef>
              <a:buFontTx/>
              <a:buNone/>
              <a:tabLst/>
            </a:pPr>
            <a:r>
              <a:rPr lang="en-US" dirty="0"/>
              <a:t>Source: Edit source here</a:t>
            </a:r>
          </a:p>
        </p:txBody>
      </p:sp>
    </p:spTree>
    <p:extLst>
      <p:ext uri="{BB962C8B-B14F-4D97-AF65-F5344CB8AC3E}">
        <p14:creationId xmlns:p14="http://schemas.microsoft.com/office/powerpoint/2010/main" val="3621415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cov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E7FD5D-B263-8E49-880F-69AAE5769FF0}"/>
              </a:ext>
            </a:extLst>
          </p:cNvPr>
          <p:cNvSpPr/>
          <p:nvPr userDrawn="1"/>
        </p:nvSpPr>
        <p:spPr bwMode="auto">
          <a:xfrm>
            <a:off x="7315200" y="0"/>
            <a:ext cx="7315200" cy="8229600"/>
          </a:xfrm>
          <a:prstGeom prst="rect">
            <a:avLst/>
          </a:prstGeom>
          <a:gradFill>
            <a:gsLst>
              <a:gs pos="0">
                <a:srgbClr val="78A9FF"/>
              </a:gs>
              <a:gs pos="30000">
                <a:schemeClr val="accent1"/>
              </a:gs>
              <a:gs pos="100000">
                <a:srgbClr val="001D6C"/>
              </a:gs>
              <a:gs pos="68000">
                <a:schemeClr val="accent2"/>
              </a:gs>
            </a:gsLst>
            <a:lin ang="5400000" scaled="0"/>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Tahoma" panose="020B0604030504040204" pitchFamily="34" charset="0"/>
            </a:endParaRPr>
          </a:p>
        </p:txBody>
      </p:sp>
      <p:pic>
        <p:nvPicPr>
          <p:cNvPr id="8" name="Picture 7">
            <a:extLst>
              <a:ext uri="{FF2B5EF4-FFF2-40B4-BE49-F238E27FC236}">
                <a16:creationId xmlns:a16="http://schemas.microsoft.com/office/drawing/2014/main" id="{335B5F52-A11E-084C-9646-0C7E630477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Tree>
    <p:extLst>
      <p:ext uri="{BB962C8B-B14F-4D97-AF65-F5344CB8AC3E}">
        <p14:creationId xmlns:p14="http://schemas.microsoft.com/office/powerpoint/2010/main" val="410257294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640080"/>
            <a:ext cx="6627571" cy="1280160"/>
          </a:xfrm>
          <a:prstGeom prst="rect">
            <a:avLst/>
          </a:prstGeom>
        </p:spPr>
        <p:txBody>
          <a:bodyPr lIns="0" tIns="0" rIns="0" bIns="0"/>
          <a:lstStyle>
            <a:lvl1pPr>
              <a:defRPr b="0" i="0">
                <a:solidFill>
                  <a:schemeClr val="bg1"/>
                </a:solidFill>
                <a:latin typeface="Tahoma" panose="020B0604030504040204" pitchFamily="34" charset="0"/>
                <a:cs typeface="Tahoma" panose="020B0604030504040204" pitchFamily="34" charset="0"/>
              </a:defRPr>
            </a:lvl1pPr>
          </a:lstStyle>
          <a:p>
            <a:r>
              <a:rPr lang="en-US" dirty="0"/>
              <a:t>Click to edit Master title style</a:t>
            </a:r>
          </a:p>
        </p:txBody>
      </p:sp>
      <p:sp>
        <p:nvSpPr>
          <p:cNvPr id="8" name="Text Placeholder 1"/>
          <p:cNvSpPr>
            <a:spLocks noGrp="1"/>
          </p:cNvSpPr>
          <p:nvPr>
            <p:ph type="body" sz="quarter" idx="13"/>
          </p:nvPr>
        </p:nvSpPr>
        <p:spPr>
          <a:xfrm>
            <a:off x="457200" y="2057400"/>
            <a:ext cx="6598310" cy="5203546"/>
          </a:xfrm>
          <a:prstGeom prst="rect">
            <a:avLst/>
          </a:prstGeom>
        </p:spPr>
        <p:txBody>
          <a:bodyPr lIns="0" tIns="0" rIns="0" bIns="0"/>
          <a:lstStyle>
            <a:lvl1pPr>
              <a:spcBef>
                <a:spcPts val="0"/>
              </a:spcBef>
              <a:defRPr b="0" i="0">
                <a:solidFill>
                  <a:schemeClr val="bg1"/>
                </a:solidFill>
                <a:latin typeface="Tahoma" panose="020B0604030504040204" pitchFamily="34" charset="0"/>
                <a:cs typeface="Tahoma" panose="020B0604030504040204" pitchFamily="34" charset="0"/>
              </a:defRPr>
            </a:lvl1pPr>
            <a:lvl2pPr marL="0" indent="0">
              <a:spcBef>
                <a:spcPts val="0"/>
              </a:spcBef>
              <a:buNone/>
              <a:defRPr b="0" i="0">
                <a:solidFill>
                  <a:schemeClr val="bg1"/>
                </a:solidFill>
                <a:latin typeface="Tahoma" panose="020B0604030504040204" pitchFamily="34" charset="0"/>
                <a:cs typeface="Tahoma" panose="020B0604030504040204" pitchFamily="34" charset="0"/>
              </a:defRPr>
            </a:lvl2pPr>
            <a:lvl3pPr marL="322584" indent="0">
              <a:buNone/>
              <a:defRPr/>
            </a:lvl3pPr>
            <a:lvl4pPr marL="695970" indent="0">
              <a:buNone/>
              <a:defRPr/>
            </a:lvl4pPr>
            <a:lvl5pPr marL="10109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7666330" y="1989734"/>
            <a:ext cx="6598310" cy="5203546"/>
          </a:xfrm>
          <a:prstGeom prst="rect">
            <a:avLst/>
          </a:prstGeom>
        </p:spPr>
        <p:txBody>
          <a:bodyPr/>
          <a:lstStyle>
            <a:lvl1pPr>
              <a:spcBef>
                <a:spcPts val="0"/>
              </a:spcBef>
              <a:defRPr>
                <a:latin typeface="Tahoma" panose="020B0604030504040204" pitchFamily="34" charset="0"/>
                <a:cs typeface="Tahoma" panose="020B0604030504040204" pitchFamily="34" charset="0"/>
              </a:defRPr>
            </a:lvl1pPr>
            <a:lvl2pPr marL="0" indent="0">
              <a:spcBef>
                <a:spcPts val="0"/>
              </a:spcBef>
              <a:buNone/>
              <a:defRPr>
                <a:latin typeface="Tahoma" panose="020B0604030504040204" pitchFamily="34" charset="0"/>
                <a:cs typeface="Tahoma" panose="020B0604030504040204" pitchFamily="34" charset="0"/>
              </a:defRPr>
            </a:lvl2pPr>
            <a:lvl3pPr marL="322584" indent="0">
              <a:buNone/>
              <a:defRPr/>
            </a:lvl3pPr>
            <a:lvl4pPr marL="695970" indent="0">
              <a:buNone/>
              <a:defRPr/>
            </a:lvl4pPr>
            <a:lvl5pPr marL="10109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9795820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7" name="Footer Placeholder 3">
            <a:extLst>
              <a:ext uri="{FF2B5EF4-FFF2-40B4-BE49-F238E27FC236}">
                <a16:creationId xmlns:a16="http://schemas.microsoft.com/office/drawing/2014/main" id="{C37B0EBA-EF83-984E-97CC-443597F05FF1}"/>
              </a:ext>
            </a:extLst>
          </p:cNvPr>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grpSp>
        <p:nvGrpSpPr>
          <p:cNvPr id="19" name="Group 18">
            <a:extLst>
              <a:ext uri="{FF2B5EF4-FFF2-40B4-BE49-F238E27FC236}">
                <a16:creationId xmlns:a16="http://schemas.microsoft.com/office/drawing/2014/main" id="{CB18DE36-D561-6149-9910-9ADA201F69C9}"/>
              </a:ext>
            </a:extLst>
          </p:cNvPr>
          <p:cNvGrpSpPr/>
          <p:nvPr userDrawn="1"/>
        </p:nvGrpSpPr>
        <p:grpSpPr>
          <a:xfrm>
            <a:off x="914400" y="7899655"/>
            <a:ext cx="2713350" cy="220571"/>
            <a:chOff x="914400" y="7899655"/>
            <a:chExt cx="2713350" cy="220571"/>
          </a:xfrm>
        </p:grpSpPr>
        <p:sp>
          <p:nvSpPr>
            <p:cNvPr id="20" name="Footer Placeholder 3">
              <a:extLst>
                <a:ext uri="{FF2B5EF4-FFF2-40B4-BE49-F238E27FC236}">
                  <a16:creationId xmlns:a16="http://schemas.microsoft.com/office/drawing/2014/main" id="{CA611C2B-0018-5C4F-A0F7-95681F46A2B2}"/>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21" name="Date Placeholder 2">
              <a:extLst>
                <a:ext uri="{FF2B5EF4-FFF2-40B4-BE49-F238E27FC236}">
                  <a16:creationId xmlns:a16="http://schemas.microsoft.com/office/drawing/2014/main" id="{3F62D246-321A-B647-9BB7-E84CBAE7CFA5}"/>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6908317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41360072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Footer Placeholder 3">
            <a:extLst>
              <a:ext uri="{FF2B5EF4-FFF2-40B4-BE49-F238E27FC236}">
                <a16:creationId xmlns:a16="http://schemas.microsoft.com/office/drawing/2014/main" id="{9D3ABB17-597B-5440-87D5-15A32F64018B}"/>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9" name="Date Placeholder 2">
            <a:extLst>
              <a:ext uri="{FF2B5EF4-FFF2-40B4-BE49-F238E27FC236}">
                <a16:creationId xmlns:a16="http://schemas.microsoft.com/office/drawing/2014/main" id="{040C6770-4267-D64B-935D-C2528906D47D}"/>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3026078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theme" Target="../theme/theme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10" Type="http://schemas.openxmlformats.org/officeDocument/2006/relationships/theme" Target="../theme/theme3.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theme" Target="../theme/theme4.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image" Target="../media/image4.png"/><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heme" Target="../theme/theme5.xml"/><Relationship Id="rId7" Type="http://schemas.openxmlformats.org/officeDocument/2006/relationships/image" Target="../media/image7.emf"/><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oleObject" Target="../embeddings/oleObject1.bin"/><Relationship Id="rId5" Type="http://schemas.openxmlformats.org/officeDocument/2006/relationships/tags" Target="../tags/tag1.xml"/><Relationship Id="rId4" Type="http://schemas.openxmlformats.org/officeDocument/2006/relationships/vmlDrawing" Target="../drawings/vmlDrawing1.v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21" Type="http://schemas.openxmlformats.org/officeDocument/2006/relationships/image" Target="../media/image9.png"/><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theme" Target="../theme/theme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theme" Target="../theme/theme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image" Target="../media/image1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theme" Target="../theme/theme8.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theme" Target="../theme/theme9.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image" Target="../media/image2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165748"/>
      </p:ext>
    </p:extLst>
  </p:cSld>
  <p:clrMap bg1="lt1" tx1="dk1" bg2="lt2" tx2="dk2" accent1="accent1" accent2="accent2" accent3="accent3" accent4="accent4" accent5="accent5" accent6="accent6" hlink="hlink" folHlink="folHlink"/>
  <p:sldLayoutIdLst>
    <p:sldLayoutId id="2147483898" r:id="rId1"/>
    <p:sldLayoutId id="2147483893" r:id="rId2"/>
    <p:sldLayoutId id="2147483891" r:id="rId3"/>
    <p:sldLayoutId id="2147483995" r:id="rId4"/>
    <p:sldLayoutId id="2147483922" r:id="rId5"/>
    <p:sldLayoutId id="2147483903" r:id="rId6"/>
    <p:sldLayoutId id="2147484027" r:id="rId7"/>
    <p:sldLayoutId id="2147484028" r:id="rId8"/>
    <p:sldLayoutId id="2147483945" r:id="rId9"/>
    <p:sldLayoutId id="2147483928" r:id="rId10"/>
    <p:sldLayoutId id="2147484007" r:id="rId11"/>
    <p:sldLayoutId id="2147483987" r:id="rId12"/>
    <p:sldLayoutId id="2147483988" r:id="rId13"/>
    <p:sldLayoutId id="2147483989" r:id="rId14"/>
    <p:sldLayoutId id="2147483999" r:id="rId15"/>
    <p:sldLayoutId id="2147484006" r:id="rId16"/>
    <p:sldLayoutId id="2147484010" r:id="rId17"/>
    <p:sldLayoutId id="2147484488" r:id="rId18"/>
    <p:sldLayoutId id="2147484015" r:id="rId19"/>
    <p:sldLayoutId id="2147483919" r:id="rId20"/>
    <p:sldLayoutId id="2147484539" r:id="rId21"/>
    <p:sldLayoutId id="2147483980" r:id="rId22"/>
    <p:sldLayoutId id="2147483981" r:id="rId23"/>
    <p:sldLayoutId id="2147483918" r:id="rId24"/>
    <p:sldLayoutId id="2147483979" r:id="rId25"/>
    <p:sldLayoutId id="2147483924" r:id="rId26"/>
    <p:sldLayoutId id="2147484001" r:id="rId27"/>
    <p:sldLayoutId id="2147483950" r:id="rId28"/>
    <p:sldLayoutId id="2147483982" r:id="rId29"/>
    <p:sldLayoutId id="2147483983" r:id="rId30"/>
    <p:sldLayoutId id="2147483997" r:id="rId31"/>
    <p:sldLayoutId id="2147484004" r:id="rId32"/>
    <p:sldLayoutId id="2147484005" r:id="rId33"/>
    <p:sldLayoutId id="2147483992" r:id="rId34"/>
    <p:sldLayoutId id="2147484003" r:id="rId35"/>
    <p:sldLayoutId id="2147484490" r:id="rId36"/>
    <p:sldLayoutId id="2147484012" r:id="rId37"/>
    <p:sldLayoutId id="2147484013" r:id="rId38"/>
    <p:sldLayoutId id="2147484052" r:id="rId39"/>
    <p:sldLayoutId id="2147484053" r:id="rId40"/>
  </p:sldLayoutIdLst>
  <p:hf sldNum="0" hd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5ACBF0"/>
          </p15:clr>
        </p15:guide>
        <p15:guide id="2" pos="4608" userDrawn="1">
          <p15:clr>
            <a:srgbClr val="5ACBF0"/>
          </p15:clr>
        </p15:guide>
        <p15:guide id="6" orient="horz" pos="1440" userDrawn="1">
          <p15:clr>
            <a:srgbClr val="5ACBF0"/>
          </p15:clr>
        </p15:guide>
        <p15:guide id="9" orient="horz" pos="288" userDrawn="1">
          <p15:clr>
            <a:srgbClr val="FDE53C"/>
          </p15:clr>
        </p15:guide>
        <p15:guide id="10" pos="288" userDrawn="1">
          <p15:clr>
            <a:srgbClr val="FDE53C"/>
          </p15:clr>
        </p15:guide>
        <p15:guide id="11" pos="8928" userDrawn="1">
          <p15:clr>
            <a:srgbClr val="FDE53C"/>
          </p15:clr>
        </p15:guide>
        <p15:guide id="12" orient="horz" pos="3744" userDrawn="1">
          <p15:clr>
            <a:srgbClr val="5ACBF0"/>
          </p15:clr>
        </p15:guide>
        <p15:guide id="13" orient="horz" pos="4896" userDrawn="1">
          <p15:clr>
            <a:srgbClr val="FDE53C"/>
          </p15:clr>
        </p15:guide>
        <p15:guide id="14" pos="2304" userDrawn="1">
          <p15:clr>
            <a:srgbClr val="5ACBF0"/>
          </p15:clr>
        </p15:guide>
        <p15:guide id="15" pos="6912" userDrawn="1">
          <p15:clr>
            <a:srgbClr val="5ACBF0"/>
          </p15:clr>
        </p15:guide>
        <p15:guide id="16" pos="7200" userDrawn="1">
          <p15:clr>
            <a:srgbClr val="5ACBF0"/>
          </p15:clr>
        </p15:guide>
        <p15:guide id="17" pos="6624" userDrawn="1">
          <p15:clr>
            <a:srgbClr val="5ACBF0"/>
          </p15:clr>
        </p15:guide>
        <p15:guide id="18" pos="4896" userDrawn="1">
          <p15:clr>
            <a:srgbClr val="5ACBF0"/>
          </p15:clr>
        </p15:guide>
        <p15:guide id="19" pos="4320" userDrawn="1">
          <p15:clr>
            <a:srgbClr val="5ACBF0"/>
          </p15:clr>
        </p15:guide>
        <p15:guide id="20" pos="2592" userDrawn="1">
          <p15:clr>
            <a:srgbClr val="5ACBF0"/>
          </p15:clr>
        </p15:guide>
        <p15:guide id="21" pos="2016" userDrawn="1">
          <p15:clr>
            <a:srgbClr val="5ACBF0"/>
          </p15:clr>
        </p15:guide>
        <p15:guide id="22" orient="horz" pos="432" userDrawn="1">
          <p15:clr>
            <a:srgbClr val="9FCC3B"/>
          </p15:clr>
        </p15:guide>
        <p15:guide id="23" orient="horz" pos="4752"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475814"/>
      </p:ext>
    </p:extLst>
  </p:cSld>
  <p:clrMap bg1="lt1" tx1="dk1" bg2="lt2" tx2="dk2" accent1="accent1" accent2="accent2" accent3="accent3" accent4="accent4" accent5="accent5" accent6="accent6" hlink="hlink" folHlink="folHlink"/>
  <p:sldLayoutIdLst>
    <p:sldLayoutId id="2147483930" r:id="rId1"/>
    <p:sldLayoutId id="2147483931" r:id="rId2"/>
    <p:sldLayoutId id="2147484002" r:id="rId3"/>
    <p:sldLayoutId id="2147484542" r:id="rId4"/>
    <p:sldLayoutId id="2147483934" r:id="rId5"/>
    <p:sldLayoutId id="2147484537" r:id="rId6"/>
    <p:sldLayoutId id="2147483940" r:id="rId7"/>
    <p:sldLayoutId id="2147484541" r:id="rId8"/>
    <p:sldLayoutId id="2147483942" r:id="rId9"/>
    <p:sldLayoutId id="2147483960" r:id="rId10"/>
    <p:sldLayoutId id="2147483984" r:id="rId11"/>
    <p:sldLayoutId id="2147483985" r:id="rId12"/>
    <p:sldLayoutId id="2147484008" r:id="rId13"/>
    <p:sldLayoutId id="2147484009" r:id="rId14"/>
    <p:sldLayoutId id="2147484538" r:id="rId15"/>
    <p:sldLayoutId id="2147483975" r:id="rId16"/>
    <p:sldLayoutId id="2147483955" r:id="rId17"/>
    <p:sldLayoutId id="2147484491" r:id="rId18"/>
    <p:sldLayoutId id="2147483933" r:id="rId19"/>
    <p:sldLayoutId id="2147484540" r:id="rId20"/>
    <p:sldLayoutId id="2147483939" r:id="rId21"/>
    <p:sldLayoutId id="2147483986" r:id="rId22"/>
    <p:sldLayoutId id="2147483952" r:id="rId23"/>
    <p:sldLayoutId id="2147484011" r:id="rId24"/>
    <p:sldLayoutId id="2147484000" r:id="rId25"/>
    <p:sldLayoutId id="2147483977" r:id="rId26"/>
    <p:sldLayoutId id="2147484545" r:id="rId27"/>
    <p:sldLayoutId id="2147484547" r:id="rId28"/>
  </p:sldLayoutIdLst>
  <p:hf sldNum="0" hd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608">
          <p15:clr>
            <a:srgbClr val="5ACBF0"/>
          </p15:clr>
        </p15:guide>
        <p15:guide id="2" orient="horz" pos="2592">
          <p15:clr>
            <a:srgbClr val="5ACBF0"/>
          </p15:clr>
        </p15:guide>
        <p15:guide id="3" pos="8928">
          <p15:clr>
            <a:srgbClr val="F26B43"/>
          </p15:clr>
        </p15:guide>
        <p15:guide id="4" pos="288">
          <p15:clr>
            <a:srgbClr val="F26B43"/>
          </p15:clr>
        </p15:guide>
        <p15:guide id="5" orient="horz" pos="288">
          <p15:clr>
            <a:srgbClr val="F26B43"/>
          </p15:clr>
        </p15:guide>
        <p15:guide id="6" orient="horz" pos="4896">
          <p15:clr>
            <a:srgbClr val="F26B43"/>
          </p15:clr>
        </p15:guide>
        <p15:guide id="7" pos="2304">
          <p15:clr>
            <a:srgbClr val="5ACBF0"/>
          </p15:clr>
        </p15:guide>
        <p15:guide id="8" pos="6912">
          <p15:clr>
            <a:srgbClr val="5ACBF0"/>
          </p15:clr>
        </p15:guide>
        <p15:guide id="9" orient="horz" pos="1440">
          <p15:clr>
            <a:srgbClr val="5ACBF0"/>
          </p15:clr>
        </p15:guide>
        <p15:guide id="10" orient="horz" pos="3744">
          <p15:clr>
            <a:srgbClr val="5ACBF0"/>
          </p15:clr>
        </p15:guide>
        <p15:guide id="13" pos="2592">
          <p15:clr>
            <a:srgbClr val="5ACBF0"/>
          </p15:clr>
        </p15:guide>
        <p15:guide id="14" pos="2016">
          <p15:clr>
            <a:srgbClr val="5ACBF0"/>
          </p15:clr>
        </p15:guide>
        <p15:guide id="15" pos="4896">
          <p15:clr>
            <a:srgbClr val="5ACBF0"/>
          </p15:clr>
        </p15:guide>
        <p15:guide id="16" pos="4320">
          <p15:clr>
            <a:srgbClr val="5ACBF0"/>
          </p15:clr>
        </p15:guide>
        <p15:guide id="17" pos="7200">
          <p15:clr>
            <a:srgbClr val="5ACBF0"/>
          </p15:clr>
        </p15:guide>
        <p15:guide id="18" pos="6624">
          <p15:clr>
            <a:srgbClr val="5ACBF0"/>
          </p15:clr>
        </p15:guide>
        <p15:guide id="21" orient="horz" pos="432">
          <p15:clr>
            <a:srgbClr val="C35EA4"/>
          </p15:clr>
        </p15:guide>
        <p15:guide id="22" orient="horz" pos="4752">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17450"/>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9" r:id="rId3"/>
    <p:sldLayoutId id="2147484016" r:id="rId4"/>
    <p:sldLayoutId id="2147483936" r:id="rId5"/>
    <p:sldLayoutId id="2147483926" r:id="rId6"/>
    <p:sldLayoutId id="2147483951" r:id="rId7"/>
    <p:sldLayoutId id="2147484544" r:id="rId8"/>
    <p:sldLayoutId id="2147484546" r:id="rId9"/>
  </p:sldLayoutIdLst>
  <p:hf sldNum="0" hd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608">
          <p15:clr>
            <a:srgbClr val="5ACBF0"/>
          </p15:clr>
        </p15:guide>
        <p15:guide id="2" orient="horz" pos="2592">
          <p15:clr>
            <a:srgbClr val="5ACBF0"/>
          </p15:clr>
        </p15:guide>
        <p15:guide id="3" pos="8928" userDrawn="1">
          <p15:clr>
            <a:srgbClr val="FDE53C"/>
          </p15:clr>
        </p15:guide>
        <p15:guide id="4" pos="288" userDrawn="1">
          <p15:clr>
            <a:srgbClr val="FDE53C"/>
          </p15:clr>
        </p15:guide>
        <p15:guide id="5" orient="horz" pos="288" userDrawn="1">
          <p15:clr>
            <a:srgbClr val="FDE53C"/>
          </p15:clr>
        </p15:guide>
        <p15:guide id="6" orient="horz" pos="4896" userDrawn="1">
          <p15:clr>
            <a:srgbClr val="FDE53C"/>
          </p15:clr>
        </p15:guide>
        <p15:guide id="7" pos="2304">
          <p15:clr>
            <a:srgbClr val="5ACBF0"/>
          </p15:clr>
        </p15:guide>
        <p15:guide id="8" pos="6912">
          <p15:clr>
            <a:srgbClr val="5ACBF0"/>
          </p15:clr>
        </p15:guide>
        <p15:guide id="9" orient="horz" pos="1440">
          <p15:clr>
            <a:srgbClr val="5ACBF0"/>
          </p15:clr>
        </p15:guide>
        <p15:guide id="10" orient="horz" pos="3744">
          <p15:clr>
            <a:srgbClr val="5ACBF0"/>
          </p15:clr>
        </p15:guide>
        <p15:guide id="13" pos="2592">
          <p15:clr>
            <a:srgbClr val="5ACBF0"/>
          </p15:clr>
        </p15:guide>
        <p15:guide id="14" pos="2016">
          <p15:clr>
            <a:srgbClr val="5ACBF0"/>
          </p15:clr>
        </p15:guide>
        <p15:guide id="15" pos="4896">
          <p15:clr>
            <a:srgbClr val="5ACBF0"/>
          </p15:clr>
        </p15:guide>
        <p15:guide id="16" pos="4320">
          <p15:clr>
            <a:srgbClr val="5ACBF0"/>
          </p15:clr>
        </p15:guide>
        <p15:guide id="17" pos="7200">
          <p15:clr>
            <a:srgbClr val="5ACBF0"/>
          </p15:clr>
        </p15:guide>
        <p15:guide id="18" pos="6624">
          <p15:clr>
            <a:srgbClr val="5ACBF0"/>
          </p15:clr>
        </p15:guide>
        <p15:guide id="19" orient="horz" pos="4752" userDrawn="1">
          <p15:clr>
            <a:srgbClr val="FFFFFF"/>
          </p15:clr>
        </p15:guide>
        <p15:guide id="20" orient="horz" pos="432" userDrawn="1">
          <p15:clr>
            <a:srgbClr val="FFFFFF"/>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13606813" y="7818143"/>
            <a:ext cx="566118" cy="228600"/>
          </a:xfrm>
          <a:prstGeom prst="rect">
            <a:avLst/>
          </a:prstGeom>
        </p:spPr>
      </p:pic>
      <p:grpSp>
        <p:nvGrpSpPr>
          <p:cNvPr id="9" name="Group 8"/>
          <p:cNvGrpSpPr/>
          <p:nvPr userDrawn="1"/>
        </p:nvGrpSpPr>
        <p:grpSpPr>
          <a:xfrm>
            <a:off x="914401" y="7899656"/>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a:t>
              </a:r>
              <a:r>
                <a:rPr lang="en-US" sz="400"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2021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smtClean="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pPr>
                  <a:defRPr/>
                </a:pPr>
                <a:t>23 November 2021</a:t>
              </a:fld>
              <a:endPar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7"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800" smtClean="0">
                <a:solidFill>
                  <a:srgbClr val="000000"/>
                </a:solidFill>
                <a:latin typeface="Tahoma" panose="020B0604030504040204" pitchFamily="34" charset="0"/>
                <a:ea typeface="Tahoma" panose="020B0604030504040204" pitchFamily="34" charset="0"/>
                <a:cs typeface="Tahoma" panose="020B0604030504040204" pitchFamily="34" charset="0"/>
              </a:rPr>
              <a:pPr/>
              <a:t>‹#›</a:t>
            </a:fld>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76624418"/>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7" r:id="rId17"/>
  </p:sldLayoutIdLst>
  <p:txStyles>
    <p:titleStyle>
      <a:lvl1pPr algn="l" defTabSz="1097236"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0" indent="0" algn="l" defTabSz="1097236" rtl="0" eaLnBrk="1" latinLnBrk="0" hangingPunct="1">
        <a:lnSpc>
          <a:spcPct val="105000"/>
        </a:lnSpc>
        <a:spcBef>
          <a:spcPts val="1200"/>
        </a:spcBef>
        <a:buFontTx/>
        <a:buNone/>
        <a:tabLst/>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228590" indent="-228590" algn="l" defTabSz="1097236" rtl="0" eaLnBrk="1" latinLnBrk="0" hangingPunct="1">
        <a:lnSpc>
          <a:spcPct val="105000"/>
        </a:lnSpc>
        <a:spcBef>
          <a:spcPts val="1000"/>
        </a:spcBef>
        <a:buFont typeface="LucidaGrande"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457182" indent="-228590" algn="l" defTabSz="1097236"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685772" indent="-228590" algn="l" defTabSz="1097236" rtl="0" eaLnBrk="1" latinLnBrk="0" hangingPunct="1">
        <a:lnSpc>
          <a:spcPct val="105000"/>
        </a:lnSpc>
        <a:spcBef>
          <a:spcPts val="0"/>
        </a:spcBef>
        <a:buFont typeface=".AppleSystemUIFont" charset="-12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914364" indent="-228590" algn="l" defTabSz="1097236"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568D72A-BA03-485F-89E1-391B335572C3}"/>
              </a:ext>
            </a:extLst>
          </p:cNvPr>
          <p:cNvGraphicFramePr>
            <a:graphicFrameLocks noChangeAspect="1"/>
          </p:cNvGraphicFramePr>
          <p:nvPr userDrawn="1">
            <p:custDataLst>
              <p:tags r:id="rId5"/>
            </p:custDataLst>
            <p:extLst>
              <p:ext uri="{D42A27DB-BD31-4B8C-83A1-F6EECF244321}">
                <p14:modId xmlns:p14="http://schemas.microsoft.com/office/powerpoint/2010/main" val="24413259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20" name="think-cell Slide" r:id="rId6" imgW="415" imgH="416" progId="TCLayout.ActiveDocument.1">
                  <p:embed/>
                </p:oleObj>
              </mc:Choice>
              <mc:Fallback>
                <p:oleObj name="think-cell Slide" r:id="rId6" imgW="415" imgH="416" progId="TCLayout.ActiveDocument.1">
                  <p:embed/>
                  <p:pic>
                    <p:nvPicPr>
                      <p:cNvPr id="2" name="Object 1" hidden="1">
                        <a:extLst>
                          <a:ext uri="{FF2B5EF4-FFF2-40B4-BE49-F238E27FC236}">
                            <a16:creationId xmlns:a16="http://schemas.microsoft.com/office/drawing/2014/main" id="{D568D72A-BA03-485F-89E1-391B335572C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grpSp>
        <p:nvGrpSpPr>
          <p:cNvPr id="9" name="Group 8">
            <a:extLst>
              <a:ext uri="{FF2B5EF4-FFF2-40B4-BE49-F238E27FC236}">
                <a16:creationId xmlns:a16="http://schemas.microsoft.com/office/drawing/2014/main" id="{E6CE602A-8478-BC47-871F-C451C08B4758}"/>
              </a:ext>
            </a:extLst>
          </p:cNvPr>
          <p:cNvGrpSpPr/>
          <p:nvPr userDrawn="1"/>
        </p:nvGrpSpPr>
        <p:grpSpPr>
          <a:xfrm>
            <a:off x="822960" y="7899655"/>
            <a:ext cx="2987670" cy="220571"/>
            <a:chOff x="914400" y="7899655"/>
            <a:chExt cx="2987670" cy="220571"/>
          </a:xfrm>
        </p:grpSpPr>
        <p:sp>
          <p:nvSpPr>
            <p:cNvPr id="10" name="Footer Placeholder 3">
              <a:extLst>
                <a:ext uri="{FF2B5EF4-FFF2-40B4-BE49-F238E27FC236}">
                  <a16:creationId xmlns:a16="http://schemas.microsoft.com/office/drawing/2014/main" id="{8E8D5710-CD33-4A4D-BF78-1CF9A2B335A4}"/>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2021 IBM Corporation</a:t>
              </a:r>
              <a:r>
                <a:rPr lang="en-US" sz="799" b="0" i="0" baseline="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1" name="Date Placeholder 2">
              <a:extLst>
                <a:ext uri="{FF2B5EF4-FFF2-40B4-BE49-F238E27FC236}">
                  <a16:creationId xmlns:a16="http://schemas.microsoft.com/office/drawing/2014/main" id="{CF99A2C3-A880-AE41-B467-E2285541E4D6}"/>
                </a:ext>
              </a:extLst>
            </p:cNvPr>
            <p:cNvSpPr txBox="1">
              <a:spLocks/>
            </p:cNvSpPr>
            <p:nvPr userDrawn="1"/>
          </p:nvSpPr>
          <p:spPr>
            <a:xfrm>
              <a:off x="2256150" y="7899655"/>
              <a:ext cx="164592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 IBM Global Business Services</a:t>
              </a:r>
            </a:p>
          </p:txBody>
        </p:sp>
      </p:grpSp>
      <p:sp>
        <p:nvSpPr>
          <p:cNvPr id="12" name="Slide Number Placeholder 2">
            <a:extLst>
              <a:ext uri="{FF2B5EF4-FFF2-40B4-BE49-F238E27FC236}">
                <a16:creationId xmlns:a16="http://schemas.microsoft.com/office/drawing/2014/main" id="{6163BB2D-0BE6-244A-98CE-F4DE4CE200E5}"/>
              </a:ext>
            </a:extLst>
          </p:cNvPr>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12">
            <a:extLst>
              <a:ext uri="{FF2B5EF4-FFF2-40B4-BE49-F238E27FC236}">
                <a16:creationId xmlns:a16="http://schemas.microsoft.com/office/drawing/2014/main" id="{62414047-37B2-3742-ACF8-8FD4DF04FC8D}"/>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Tree>
    <p:extLst>
      <p:ext uri="{BB962C8B-B14F-4D97-AF65-F5344CB8AC3E}">
        <p14:creationId xmlns:p14="http://schemas.microsoft.com/office/powerpoint/2010/main" val="563015476"/>
      </p:ext>
    </p:extLst>
  </p:cSld>
  <p:clrMap bg1="dk1" tx1="lt1" bg2="dk2" tx2="lt2" accent1="accent1" accent2="accent2" accent3="accent3" accent4="accent4" accent5="accent5" accent6="accent6" hlink="hlink" folHlink="folHlink"/>
  <p:sldLayoutIdLst>
    <p:sldLayoutId id="2147484570" r:id="rId1"/>
    <p:sldLayoutId id="2147484571" r:id="rId2"/>
  </p:sldLayoutIdLst>
  <p:hf hdr="0" dt="0"/>
  <p:txStyles>
    <p:titleStyle>
      <a:lvl1pPr algn="l" rtl="0" eaLnBrk="1" fontAlgn="base" hangingPunct="1">
        <a:lnSpc>
          <a:spcPct val="90000"/>
        </a:lnSpc>
        <a:spcBef>
          <a:spcPct val="0"/>
        </a:spcBef>
        <a:spcAft>
          <a:spcPct val="0"/>
        </a:spcAft>
        <a:defRPr sz="384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pitchFamily="34" charset="0"/>
        </a:defRPr>
      </a:lvl2pPr>
      <a:lvl3pPr algn="l" rtl="0" eaLnBrk="1" fontAlgn="base" hangingPunct="1">
        <a:lnSpc>
          <a:spcPct val="90000"/>
        </a:lnSpc>
        <a:spcBef>
          <a:spcPct val="0"/>
        </a:spcBef>
        <a:spcAft>
          <a:spcPct val="0"/>
        </a:spcAft>
        <a:defRPr sz="3552">
          <a:solidFill>
            <a:srgbClr val="191919"/>
          </a:solidFill>
          <a:latin typeface="IBM Plex Sans" pitchFamily="34" charset="0"/>
        </a:defRPr>
      </a:lvl3pPr>
      <a:lvl4pPr algn="l" rtl="0" eaLnBrk="1" fontAlgn="base" hangingPunct="1">
        <a:lnSpc>
          <a:spcPct val="90000"/>
        </a:lnSpc>
        <a:spcBef>
          <a:spcPct val="0"/>
        </a:spcBef>
        <a:spcAft>
          <a:spcPct val="0"/>
        </a:spcAft>
        <a:defRPr sz="3552">
          <a:solidFill>
            <a:srgbClr val="191919"/>
          </a:solidFill>
          <a:latin typeface="IBM Plex Sans" pitchFamily="34" charset="0"/>
        </a:defRPr>
      </a:lvl4pPr>
      <a:lvl5pPr algn="l" rtl="0" eaLnBrk="1" fontAlgn="base" hangingPunct="1">
        <a:lnSpc>
          <a:spcPct val="90000"/>
        </a:lnSpc>
        <a:spcBef>
          <a:spcPct val="0"/>
        </a:spcBef>
        <a:spcAft>
          <a:spcPct val="0"/>
        </a:spcAft>
        <a:defRPr sz="3552">
          <a:solidFill>
            <a:srgbClr val="191919"/>
          </a:solidFill>
          <a:latin typeface="IBM Plex Sans"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pitchFamily="34" charset="0"/>
        </a:defRPr>
      </a:lvl9pPr>
    </p:titleStyle>
    <p:bodyStyle>
      <a:lvl1pPr marL="0" indent="0" algn="l" rtl="0" eaLnBrk="1" fontAlgn="base" hangingPunct="1">
        <a:lnSpc>
          <a:spcPct val="100000"/>
        </a:lnSpc>
        <a:spcBef>
          <a:spcPts val="1760"/>
        </a:spcBef>
        <a:spcAft>
          <a:spcPct val="0"/>
        </a:spcAft>
        <a:buClr>
          <a:schemeClr val="tx1"/>
        </a:buClr>
        <a:buSzPct val="90000"/>
        <a:buFont typeface="IBM Plex Sans" pitchFamily="2" charset="2"/>
        <a:buNone/>
        <a:defRPr sz="224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74323" indent="-277978" algn="l" rtl="0" eaLnBrk="1" fontAlgn="base" hangingPunct="1">
        <a:lnSpc>
          <a:spcPct val="100000"/>
        </a:lnSpc>
        <a:spcBef>
          <a:spcPts val="1760"/>
        </a:spcBef>
        <a:spcAft>
          <a:spcPct val="0"/>
        </a:spcAft>
        <a:buClr>
          <a:schemeClr val="tx1"/>
        </a:buClr>
        <a:buSzPct val="100000"/>
        <a:buFont typeface="IBM Plex Sans" charset="-120"/>
        <a:buChar char="–"/>
        <a:tabLst/>
        <a:defRPr sz="224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548648" indent="-277978" algn="l" rtl="0" eaLnBrk="1" fontAlgn="base" hangingPunct="1">
        <a:lnSpc>
          <a:spcPct val="100000"/>
        </a:lnSpc>
        <a:spcBef>
          <a:spcPts val="1760"/>
        </a:spcBef>
        <a:spcAft>
          <a:spcPct val="0"/>
        </a:spcAft>
        <a:buClr>
          <a:schemeClr val="tx1"/>
        </a:buClr>
        <a:buSzPct val="100000"/>
        <a:buFont typeface="IBM Plex Sans" panose="020B0604020202020204" pitchFamily="34" charset="0"/>
        <a:buChar char="•"/>
        <a:tabLst/>
        <a:defRPr sz="224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1005853" indent="-277978" algn="l" rtl="0" eaLnBrk="1" fontAlgn="base" hangingPunct="1">
        <a:lnSpc>
          <a:spcPct val="100000"/>
        </a:lnSpc>
        <a:spcBef>
          <a:spcPts val="1760"/>
        </a:spcBef>
        <a:spcAft>
          <a:spcPct val="0"/>
        </a:spcAft>
        <a:buClr>
          <a:schemeClr val="tx1"/>
        </a:buClr>
        <a:buSzPct val="100000"/>
        <a:buFont typeface="IBM Plex Sans" charset="-120"/>
        <a:buChar char="–"/>
        <a:tabLst/>
        <a:defRPr sz="224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285256" indent="-277978" algn="l" rtl="0" eaLnBrk="1" fontAlgn="base" hangingPunct="1">
        <a:lnSpc>
          <a:spcPct val="100000"/>
        </a:lnSpc>
        <a:spcBef>
          <a:spcPts val="1760"/>
        </a:spcBef>
        <a:spcAft>
          <a:spcPct val="0"/>
        </a:spcAft>
        <a:buClr>
          <a:schemeClr val="tx1"/>
        </a:buClr>
        <a:buFont typeface="IBM Plex Sans" charset="-120"/>
        <a:buChar char="»"/>
        <a:tabLst/>
        <a:defRPr sz="224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3" name="Picture 12">
            <a:extLst>
              <a:ext uri="{FF2B5EF4-FFF2-40B4-BE49-F238E27FC236}">
                <a16:creationId xmlns:a16="http://schemas.microsoft.com/office/drawing/2014/main" id="{86548083-D201-6F4D-A00B-DA717FE301B9}"/>
              </a:ext>
            </a:extLst>
          </p:cNvPr>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
        <p:nvSpPr>
          <p:cNvPr id="14" name="Footer Placeholder 3">
            <a:extLst>
              <a:ext uri="{FF2B5EF4-FFF2-40B4-BE49-F238E27FC236}">
                <a16:creationId xmlns:a16="http://schemas.microsoft.com/office/drawing/2014/main" id="{C20ADCE7-F80A-9C46-8AAD-C55F5D85A6A2}"/>
              </a:ext>
            </a:extLst>
          </p:cNvPr>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5" name="Slide Number Placeholder 2">
            <a:extLst>
              <a:ext uri="{FF2B5EF4-FFF2-40B4-BE49-F238E27FC236}">
                <a16:creationId xmlns:a16="http://schemas.microsoft.com/office/drawing/2014/main" id="{7F4F2236-6D06-D249-AAB8-3E537556984C}"/>
              </a:ext>
            </a:extLst>
          </p:cNvPr>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grpSp>
        <p:nvGrpSpPr>
          <p:cNvPr id="16" name="Group 15">
            <a:extLst>
              <a:ext uri="{FF2B5EF4-FFF2-40B4-BE49-F238E27FC236}">
                <a16:creationId xmlns:a16="http://schemas.microsoft.com/office/drawing/2014/main" id="{FCD91DA2-5747-AF43-83F8-D12A32083473}"/>
              </a:ext>
            </a:extLst>
          </p:cNvPr>
          <p:cNvGrpSpPr/>
          <p:nvPr userDrawn="1"/>
        </p:nvGrpSpPr>
        <p:grpSpPr>
          <a:xfrm>
            <a:off x="914400" y="7899655"/>
            <a:ext cx="2713350" cy="220571"/>
            <a:chOff x="914400" y="7899655"/>
            <a:chExt cx="2713350" cy="220571"/>
          </a:xfrm>
        </p:grpSpPr>
        <p:sp>
          <p:nvSpPr>
            <p:cNvPr id="17" name="Footer Placeholder 3">
              <a:extLst>
                <a:ext uri="{FF2B5EF4-FFF2-40B4-BE49-F238E27FC236}">
                  <a16:creationId xmlns:a16="http://schemas.microsoft.com/office/drawing/2014/main" id="{1D2B049E-957E-BF43-BB50-E63B704DA0EB}"/>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8" name="Date Placeholder 2">
              <a:extLst>
                <a:ext uri="{FF2B5EF4-FFF2-40B4-BE49-F238E27FC236}">
                  <a16:creationId xmlns:a16="http://schemas.microsoft.com/office/drawing/2014/main" id="{857BB99E-CA7B-2648-8A4F-5BEF5BCF5082}"/>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388059118"/>
      </p:ext>
    </p:extLst>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 id="2147484584" r:id="rId12"/>
    <p:sldLayoutId id="2147484586" r:id="rId13"/>
    <p:sldLayoutId id="2147484587" r:id="rId14"/>
    <p:sldLayoutId id="2147484588" r:id="rId15"/>
    <p:sldLayoutId id="2147484589" r:id="rId16"/>
    <p:sldLayoutId id="2147484590" r:id="rId17"/>
    <p:sldLayoutId id="2147484591" r:id="rId18"/>
    <p:sldLayoutId id="2147484592" r:id="rId19"/>
  </p:sldLayoutIdLst>
  <p:txStyles>
    <p:titleStyle>
      <a:lvl1pPr algn="l" defTabSz="1097280" rtl="0" eaLnBrk="1" latinLnBrk="0" hangingPunct="1">
        <a:lnSpc>
          <a:spcPct val="90000"/>
        </a:lnSpc>
        <a:spcBef>
          <a:spcPct val="0"/>
        </a:spcBef>
        <a:buNone/>
        <a:defRPr sz="3600" b="0" i="0" kern="1200">
          <a:solidFill>
            <a:schemeClr val="bg2"/>
          </a:solidFill>
          <a:latin typeface="Tahoma" panose="020B0604030504040204" pitchFamily="34" charset="0"/>
          <a:ea typeface="Tahoma" panose="020B0604030504040204" pitchFamily="34" charset="0"/>
          <a:cs typeface="Tahoma" panose="020B0604030504040204" pitchFamily="34"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3606813" y="7818143"/>
            <a:ext cx="566118" cy="228600"/>
          </a:xfrm>
          <a:prstGeom prst="rect">
            <a:avLst/>
          </a:prstGeom>
        </p:spPr>
      </p:pic>
      <p:grpSp>
        <p:nvGrpSpPr>
          <p:cNvPr id="9" name="Group 8"/>
          <p:cNvGrpSpPr/>
          <p:nvPr userDrawn="1"/>
        </p:nvGrpSpPr>
        <p:grpSpPr>
          <a:xfrm>
            <a:off x="914401" y="7899656"/>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Copyright IBM Corporation 2019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algn="r"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7"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89118855"/>
      </p:ext>
    </p:extLst>
  </p:cSld>
  <p:clrMap bg1="lt1" tx1="dk1" bg2="lt2" tx2="dk2" accent1="accent1" accent2="accent2" accent3="accent3" accent4="accent4" accent5="accent5" accent6="accent6" hlink="hlink" folHlink="folHlink"/>
  <p:sldLayoutIdLst>
    <p:sldLayoutId id="2147484594" r:id="rId1"/>
    <p:sldLayoutId id="2147484595" r:id="rId2"/>
    <p:sldLayoutId id="2147484596" r:id="rId3"/>
    <p:sldLayoutId id="2147484597" r:id="rId4"/>
    <p:sldLayoutId id="2147484598" r:id="rId5"/>
    <p:sldLayoutId id="2147484599" r:id="rId6"/>
    <p:sldLayoutId id="2147484600" r:id="rId7"/>
    <p:sldLayoutId id="2147484601" r:id="rId8"/>
    <p:sldLayoutId id="2147484602" r:id="rId9"/>
    <p:sldLayoutId id="2147484603" r:id="rId10"/>
    <p:sldLayoutId id="2147484604" r:id="rId11"/>
    <p:sldLayoutId id="2147484605" r:id="rId12"/>
    <p:sldLayoutId id="2147484606" r:id="rId13"/>
    <p:sldLayoutId id="2147484607" r:id="rId14"/>
    <p:sldLayoutId id="2147484608" r:id="rId15"/>
    <p:sldLayoutId id="2147484609" r:id="rId16"/>
    <p:sldLayoutId id="2147484610" r:id="rId17"/>
    <p:sldLayoutId id="2147484611" r:id="rId18"/>
    <p:sldLayoutId id="2147484612" r:id="rId19"/>
    <p:sldLayoutId id="2147484613" r:id="rId20"/>
    <p:sldLayoutId id="2147484614" r:id="rId21"/>
    <p:sldLayoutId id="2147484615" r:id="rId22"/>
    <p:sldLayoutId id="2147484616" r:id="rId23"/>
    <p:sldLayoutId id="2147484617" r:id="rId24"/>
    <p:sldLayoutId id="2147484618" r:id="rId25"/>
    <p:sldLayoutId id="2147484619" r:id="rId26"/>
    <p:sldLayoutId id="2147484620" r:id="rId27"/>
    <p:sldLayoutId id="2147484622" r:id="rId28"/>
  </p:sldLayoutIdLst>
  <p:txStyles>
    <p:titleStyle>
      <a:lvl1pPr algn="l" defTabSz="1097236"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mn-lt"/>
          <a:ea typeface="IBM Plex Sans" charset="0"/>
          <a:cs typeface="IBM Plex Sans" charset="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mn-lt"/>
          <a:ea typeface="IBM Plex Sans" charset="0"/>
          <a:cs typeface="IBM Plex Sans" charset="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mn-lt"/>
          <a:ea typeface="IBM Plex Sans" charset="0"/>
          <a:cs typeface="IBM Plex Sans" charset="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mn-lt"/>
          <a:ea typeface="IBM Plex Sans" charset="0"/>
          <a:cs typeface="IBM Plex Sans"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1231714830"/>
      </p:ext>
    </p:extLst>
  </p:cSld>
  <p:clrMap bg1="lt1" tx1="dk1" bg2="lt2" tx2="dk2" accent1="accent1" accent2="accent2" accent3="accent3" accent4="accent4" accent5="accent5" accent6="accent6" hlink="hlink" folHlink="folHlink"/>
  <p:sldLayoutIdLst>
    <p:sldLayoutId id="2147484624" r:id="rId1"/>
    <p:sldLayoutId id="2147484625" r:id="rId2"/>
    <p:sldLayoutId id="2147484626"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 id="2147484635" r:id="rId12"/>
    <p:sldLayoutId id="2147484636" r:id="rId13"/>
    <p:sldLayoutId id="2147484637" r:id="rId14"/>
    <p:sldLayoutId id="2147484638" r:id="rId15"/>
    <p:sldLayoutId id="2147484639" r:id="rId16"/>
    <p:sldLayoutId id="2147484640" r:id="rId17"/>
    <p:sldLayoutId id="2147484641" r:id="rId18"/>
    <p:sldLayoutId id="2147484642" r:id="rId19"/>
    <p:sldLayoutId id="2147484643" r:id="rId20"/>
    <p:sldLayoutId id="2147484644" r:id="rId21"/>
    <p:sldLayoutId id="2147484645" r:id="rId22"/>
    <p:sldLayoutId id="2147484672" r:id="rId23"/>
  </p:sldLayoutIdLst>
  <p:txStyles>
    <p:titleStyle>
      <a:lvl1pPr algn="l" defTabSz="1097280" rtl="0" eaLnBrk="1" latinLnBrk="0" hangingPunct="1">
        <a:lnSpc>
          <a:spcPct val="90000"/>
        </a:lnSpc>
        <a:spcBef>
          <a:spcPct val="0"/>
        </a:spcBef>
        <a:buNone/>
        <a:defRPr sz="3600" b="0" i="0" kern="1200">
          <a:solidFill>
            <a:schemeClr val="bg2"/>
          </a:solidFill>
          <a:latin typeface="Tahoma" panose="020B0604030504040204" pitchFamily="34" charset="0"/>
          <a:ea typeface="Tahoma" panose="020B0604030504040204" pitchFamily="34" charset="0"/>
          <a:cs typeface="Tahoma" panose="020B0604030504040204" pitchFamily="34"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1"/>
            <a:ext cx="6583680" cy="1143002"/>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1"/>
            <a:ext cx="6583680" cy="5257802"/>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p:cNvGrpSpPr/>
          <p:nvPr userDrawn="1"/>
        </p:nvGrpSpPr>
        <p:grpSpPr>
          <a:xfrm>
            <a:off x="914400" y="7899661"/>
            <a:ext cx="2713350" cy="220570"/>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2020 IBM Corporation</a:t>
              </a:r>
              <a:r>
                <a:rPr lang="en-US" sz="798"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8"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Footer Placeholder 3"/>
          <p:cNvSpPr txBox="1">
            <a:spLocks/>
          </p:cNvSpPr>
          <p:nvPr userDrawn="1"/>
        </p:nvSpPr>
        <p:spPr>
          <a:xfrm>
            <a:off x="3886200"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CFH | IBM Services Confidential</a:t>
            </a:r>
          </a:p>
        </p:txBody>
      </p:sp>
      <p:sp>
        <p:nvSpPr>
          <p:cNvPr id="17" name="Slide Number Placeholder 2"/>
          <p:cNvSpPr txBox="1">
            <a:spLocks/>
          </p:cNvSpPr>
          <p:nvPr userDrawn="1"/>
        </p:nvSpPr>
        <p:spPr>
          <a:xfrm>
            <a:off x="454859" y="7893798"/>
            <a:ext cx="327878" cy="21905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11">
            <a:extLst>
              <a:ext uri="{FF2B5EF4-FFF2-40B4-BE49-F238E27FC236}">
                <a16:creationId xmlns:a16="http://schemas.microsoft.com/office/drawing/2014/main" id="{2FF3E468-77E1-8248-B32A-C7B5A8783564}"/>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13624564" y="7816178"/>
            <a:ext cx="584837" cy="236160"/>
          </a:xfrm>
          <a:prstGeom prst="rect">
            <a:avLst/>
          </a:prstGeom>
        </p:spPr>
      </p:pic>
    </p:spTree>
    <p:extLst>
      <p:ext uri="{BB962C8B-B14F-4D97-AF65-F5344CB8AC3E}">
        <p14:creationId xmlns:p14="http://schemas.microsoft.com/office/powerpoint/2010/main" val="2214092160"/>
      </p:ext>
    </p:extLst>
  </p:cSld>
  <p:clrMap bg1="lt1" tx1="dk1" bg2="lt2" tx2="dk2" accent1="accent1" accent2="accent2" accent3="accent3" accent4="accent4" accent5="accent5" accent6="accent6" hlink="hlink" folHlink="folHlink"/>
  <p:sldLayoutIdLst>
    <p:sldLayoutId id="2147484647" r:id="rId1"/>
    <p:sldLayoutId id="2147484648" r:id="rId2"/>
    <p:sldLayoutId id="2147484649" r:id="rId3"/>
    <p:sldLayoutId id="2147484650" r:id="rId4"/>
    <p:sldLayoutId id="2147484651" r:id="rId5"/>
    <p:sldLayoutId id="2147484652" r:id="rId6"/>
    <p:sldLayoutId id="2147484653" r:id="rId7"/>
    <p:sldLayoutId id="2147484654" r:id="rId8"/>
    <p:sldLayoutId id="2147484655" r:id="rId9"/>
    <p:sldLayoutId id="2147484656" r:id="rId10"/>
    <p:sldLayoutId id="2147484657" r:id="rId11"/>
    <p:sldLayoutId id="2147484658" r:id="rId12"/>
    <p:sldLayoutId id="2147484659" r:id="rId13"/>
    <p:sldLayoutId id="2147484660" r:id="rId14"/>
    <p:sldLayoutId id="2147484661" r:id="rId15"/>
    <p:sldLayoutId id="2147484662" r:id="rId16"/>
    <p:sldLayoutId id="2147484663" r:id="rId17"/>
    <p:sldLayoutId id="2147484664" r:id="rId18"/>
    <p:sldLayoutId id="2147484665" r:id="rId19"/>
    <p:sldLayoutId id="2147484666" r:id="rId20"/>
    <p:sldLayoutId id="2147484667" r:id="rId21"/>
    <p:sldLayoutId id="2147484668" r:id="rId22"/>
    <p:sldLayoutId id="2147484669" r:id="rId23"/>
    <p:sldLayoutId id="2147484670" r:id="rId24"/>
    <p:sldLayoutId id="2147484671" r:id="rId25"/>
  </p:sldLayoutIdLst>
  <p:txStyles>
    <p:titleStyle>
      <a:lvl1pPr algn="l" defTabSz="1097280"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9.xml"/></Relationships>
</file>

<file path=ppt/slides/_rels/slide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123.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123.xml"/></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123.xml"/></Relationships>
</file>

<file path=ppt/slides/_rels/slide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123.xml"/></Relationships>
</file>

<file path=ppt/slides/_rels/slide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12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westerwei/nccu-cicd-training-materials" TargetMode="External"/><Relationship Id="rId2" Type="http://schemas.openxmlformats.org/officeDocument/2006/relationships/notesSlide" Target="../notesSlides/notesSlide13.xml"/><Relationship Id="rId1" Type="http://schemas.openxmlformats.org/officeDocument/2006/relationships/slideLayout" Target="../slideLayouts/slideLayout123.xml"/></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23.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123.xml"/><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123.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123.xml"/></Relationships>
</file>

<file path=ppt/slides/_rels/slide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3.xml"/></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123.xml"/><Relationship Id="rId4" Type="http://schemas.openxmlformats.org/officeDocument/2006/relationships/image" Target="../media/image82.jpg"/></Relationships>
</file>

<file path=ppt/slides/_rels/slide21.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19.xml"/><Relationship Id="rId1" Type="http://schemas.openxmlformats.org/officeDocument/2006/relationships/slideLayout" Target="../slideLayouts/slideLayout123.xml"/></Relationships>
</file>

<file path=ppt/slides/_rels/slide22.xml.rels><?xml version="1.0" encoding="UTF-8" standalone="yes"?>
<Relationships xmlns="http://schemas.openxmlformats.org/package/2006/relationships"><Relationship Id="rId13" Type="http://schemas.openxmlformats.org/officeDocument/2006/relationships/image" Target="../media/image40.svg"/><Relationship Id="rId18" Type="http://schemas.openxmlformats.org/officeDocument/2006/relationships/image" Target="../media/image45.png"/><Relationship Id="rId26" Type="http://schemas.openxmlformats.org/officeDocument/2006/relationships/image" Target="../media/image53.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svg"/><Relationship Id="rId25" Type="http://schemas.openxmlformats.org/officeDocument/2006/relationships/image" Target="../media/image52.png"/><Relationship Id="rId33" Type="http://schemas.openxmlformats.org/officeDocument/2006/relationships/image" Target="../media/image60.png"/><Relationship Id="rId38" Type="http://schemas.openxmlformats.org/officeDocument/2006/relationships/image" Target="../media/image65.tiff"/><Relationship Id="rId2" Type="http://schemas.openxmlformats.org/officeDocument/2006/relationships/notesSlide" Target="../notesSlides/notesSlide20.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123.xml"/><Relationship Id="rId6" Type="http://schemas.openxmlformats.org/officeDocument/2006/relationships/image" Target="../media/image33.sv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37" Type="http://schemas.openxmlformats.org/officeDocument/2006/relationships/image" Target="../media/image64.png"/><Relationship Id="rId5" Type="http://schemas.openxmlformats.org/officeDocument/2006/relationships/image" Target="../media/image32.png"/><Relationship Id="rId15" Type="http://schemas.openxmlformats.org/officeDocument/2006/relationships/image" Target="../media/image42.svg"/><Relationship Id="rId23" Type="http://schemas.openxmlformats.org/officeDocument/2006/relationships/image" Target="../media/image50.png"/><Relationship Id="rId28" Type="http://schemas.openxmlformats.org/officeDocument/2006/relationships/image" Target="../media/image55.png"/><Relationship Id="rId36" Type="http://schemas.openxmlformats.org/officeDocument/2006/relationships/image" Target="../media/image63.png"/><Relationship Id="rId10" Type="http://schemas.openxmlformats.org/officeDocument/2006/relationships/image" Target="../media/image37.sv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svg"/><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1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23.xml"/></Relationships>
</file>

<file path=ppt/slides/_rels/slide4.xml.rels><?xml version="1.0" encoding="UTF-8" standalone="yes"?>
<Relationships xmlns="http://schemas.openxmlformats.org/package/2006/relationships"><Relationship Id="rId13" Type="http://schemas.openxmlformats.org/officeDocument/2006/relationships/image" Target="../media/image40.svg"/><Relationship Id="rId18" Type="http://schemas.openxmlformats.org/officeDocument/2006/relationships/image" Target="../media/image45.png"/><Relationship Id="rId26" Type="http://schemas.openxmlformats.org/officeDocument/2006/relationships/image" Target="../media/image53.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svg"/><Relationship Id="rId25" Type="http://schemas.openxmlformats.org/officeDocument/2006/relationships/image" Target="../media/image52.png"/><Relationship Id="rId33" Type="http://schemas.openxmlformats.org/officeDocument/2006/relationships/image" Target="../media/image60.png"/><Relationship Id="rId38" Type="http://schemas.openxmlformats.org/officeDocument/2006/relationships/image" Target="../media/image65.tiff"/><Relationship Id="rId2" Type="http://schemas.openxmlformats.org/officeDocument/2006/relationships/notesSlide" Target="../notesSlides/notesSlide2.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123.xml"/><Relationship Id="rId6" Type="http://schemas.openxmlformats.org/officeDocument/2006/relationships/image" Target="../media/image33.sv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37" Type="http://schemas.openxmlformats.org/officeDocument/2006/relationships/image" Target="../media/image64.png"/><Relationship Id="rId5" Type="http://schemas.openxmlformats.org/officeDocument/2006/relationships/image" Target="../media/image32.png"/><Relationship Id="rId15" Type="http://schemas.openxmlformats.org/officeDocument/2006/relationships/image" Target="../media/image42.svg"/><Relationship Id="rId23" Type="http://schemas.openxmlformats.org/officeDocument/2006/relationships/image" Target="../media/image50.png"/><Relationship Id="rId28" Type="http://schemas.openxmlformats.org/officeDocument/2006/relationships/image" Target="../media/image55.png"/><Relationship Id="rId36" Type="http://schemas.openxmlformats.org/officeDocument/2006/relationships/image" Target="../media/image63.png"/><Relationship Id="rId10" Type="http://schemas.openxmlformats.org/officeDocument/2006/relationships/image" Target="../media/image37.sv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svg"/><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123.xml"/></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123.xml"/></Relationships>
</file>

<file path=ppt/slides/_rels/slide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123.xml"/></Relationships>
</file>

<file path=ppt/slides/_rels/slide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123.xml"/></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1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14800" y="457200"/>
            <a:ext cx="10182758" cy="3840480"/>
          </a:xfrm>
        </p:spPr>
        <p:txBody>
          <a:bodyPr/>
          <a:lstStyle/>
          <a:p>
            <a:r>
              <a:rPr lang="en-US" altLang="zh-TW" sz="3200" b="0" dirty="0">
                <a:latin typeface="Tahoma" panose="020B0604030504040204" pitchFamily="34" charset="0"/>
              </a:rPr>
              <a:t>IBM Fintech Salon </a:t>
            </a:r>
            <a:r>
              <a:rPr lang="zh-TW" altLang="en-US" sz="3200" b="0" dirty="0">
                <a:latin typeface="+mn-ea"/>
                <a:ea typeface="+mn-ea"/>
              </a:rPr>
              <a:t>金融科技沙龍</a:t>
            </a:r>
            <a:br>
              <a:rPr lang="en-US" altLang="zh-CN" sz="3600" b="0" dirty="0">
                <a:latin typeface="+mn-ea"/>
                <a:ea typeface="+mn-ea"/>
              </a:rPr>
            </a:br>
            <a:br>
              <a:rPr lang="en-US" altLang="zh-CN" sz="3600" dirty="0">
                <a:latin typeface="+mn-ea"/>
                <a:ea typeface="+mn-ea"/>
              </a:rPr>
            </a:br>
            <a:r>
              <a:rPr lang="en-US" altLang="zh-TW" sz="4400" dirty="0"/>
              <a:t>Cloud Transformation</a:t>
            </a:r>
            <a:br>
              <a:rPr lang="en-US" altLang="zh-TW" sz="4400" dirty="0"/>
            </a:br>
            <a:br>
              <a:rPr lang="en-US" altLang="zh-TW" sz="4400" dirty="0"/>
            </a:br>
            <a:r>
              <a:rPr lang="en-US" altLang="zh-TW" sz="4400" dirty="0"/>
              <a:t>CI/CD Workshop for DevOps</a:t>
            </a:r>
            <a:endParaRPr lang="en-US" sz="3600" b="0" dirty="0">
              <a:latin typeface="Tahoma" panose="020B0604030504040204" pitchFamily="34" charset="0"/>
            </a:endParaRPr>
          </a:p>
        </p:txBody>
      </p:sp>
      <p:sp>
        <p:nvSpPr>
          <p:cNvPr id="11" name="Content Placeholder 2"/>
          <p:cNvSpPr txBox="1">
            <a:spLocks/>
          </p:cNvSpPr>
          <p:nvPr/>
        </p:nvSpPr>
        <p:spPr>
          <a:xfrm>
            <a:off x="4114800" y="4754880"/>
            <a:ext cx="7315200" cy="1188720"/>
          </a:xfrm>
          <a:prstGeom prst="rect">
            <a:avLst/>
          </a:prstGeom>
        </p:spPr>
        <p:txBody>
          <a:bodyPr lIns="0" tIns="0" rIns="0" bIns="0">
            <a:noAutofit/>
          </a:bodyPr>
          <a:lst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lvl="0">
              <a:lnSpc>
                <a:spcPct val="100000"/>
              </a:lnSpc>
              <a:spcBef>
                <a:spcPts val="0"/>
              </a:spcBef>
              <a:defRPr/>
            </a:pPr>
            <a:r>
              <a:rPr lang="en-US" altLang="zh-TW" b="1" dirty="0">
                <a:solidFill>
                  <a:srgbClr val="FFFFFF"/>
                </a:solidFill>
                <a:latin typeface="微軟正黑體" pitchFamily="34" charset="-120"/>
                <a:cs typeface="Tahoma" panose="020B0604030504040204" pitchFamily="34" charset="0"/>
              </a:rPr>
              <a:t>William Li</a:t>
            </a:r>
          </a:p>
        </p:txBody>
      </p:sp>
      <p:pic>
        <p:nvPicPr>
          <p:cNvPr id="10" name="圖片 9">
            <a:extLst>
              <a:ext uri="{FF2B5EF4-FFF2-40B4-BE49-F238E27FC236}">
                <a16:creationId xmlns:a16="http://schemas.microsoft.com/office/drawing/2014/main" id="{4A06149B-6893-0242-B88B-2C59C0B4CFA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517289" y="7441602"/>
            <a:ext cx="2103522" cy="525600"/>
          </a:xfrm>
          <a:prstGeom prst="rect">
            <a:avLst/>
          </a:prstGeom>
        </p:spPr>
      </p:pic>
      <p:sp>
        <p:nvSpPr>
          <p:cNvPr id="12" name="十字形 11">
            <a:extLst>
              <a:ext uri="{FF2B5EF4-FFF2-40B4-BE49-F238E27FC236}">
                <a16:creationId xmlns:a16="http://schemas.microsoft.com/office/drawing/2014/main" id="{9C5B0771-D464-CA48-998A-FFF689E8DECC}"/>
              </a:ext>
            </a:extLst>
          </p:cNvPr>
          <p:cNvSpPr/>
          <p:nvPr/>
        </p:nvSpPr>
        <p:spPr>
          <a:xfrm rot="2700000">
            <a:off x="12793414" y="7559094"/>
            <a:ext cx="290614" cy="290614"/>
          </a:xfrm>
          <a:prstGeom prst="plus">
            <a:avLst>
              <a:gd name="adj" fmla="val 34051"/>
            </a:avLst>
          </a:prstGeom>
          <a:solidFill>
            <a:srgbClr val="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dirty="0">
              <a:ln>
                <a:noFill/>
              </a:ln>
              <a:solidFill>
                <a:srgbClr val="FFFFFF"/>
              </a:solidFill>
              <a:effectLst/>
              <a:uLnTx/>
              <a:uFillTx/>
              <a:latin typeface="Tahoma" panose="020B0604030504040204" pitchFamily="34" charset="0"/>
              <a:ea typeface="新細明體" panose="02020500000000000000" pitchFamily="18" charset="-120"/>
              <a:cs typeface="+mn-cs"/>
              <a:sym typeface="Arial"/>
            </a:endParaRPr>
          </a:p>
        </p:txBody>
      </p:sp>
      <p:pic>
        <p:nvPicPr>
          <p:cNvPr id="13" name="Google Shape;76;p15">
            <a:extLst>
              <a:ext uri="{FF2B5EF4-FFF2-40B4-BE49-F238E27FC236}">
                <a16:creationId xmlns:a16="http://schemas.microsoft.com/office/drawing/2014/main" id="{A9E72F83-453A-1A40-B20B-84DD669B720C}"/>
              </a:ext>
            </a:extLst>
          </p:cNvPr>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3350240" y="7499125"/>
            <a:ext cx="947318" cy="384048"/>
          </a:xfrm>
          <a:prstGeom prst="rect">
            <a:avLst/>
          </a:prstGeom>
          <a:solidFill>
            <a:srgbClr val="000000"/>
          </a:solidFill>
          <a:ln>
            <a:noFill/>
          </a:ln>
        </p:spPr>
      </p:pic>
    </p:spTree>
    <p:extLst>
      <p:ext uri="{BB962C8B-B14F-4D97-AF65-F5344CB8AC3E}">
        <p14:creationId xmlns:p14="http://schemas.microsoft.com/office/powerpoint/2010/main" val="182238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68423969-B8E3-F149-89AF-4CE019E650B0}"/>
              </a:ext>
            </a:extLst>
          </p:cNvPr>
          <p:cNvPicPr>
            <a:picLocks noChangeAspect="1"/>
          </p:cNvPicPr>
          <p:nvPr/>
        </p:nvPicPr>
        <p:blipFill>
          <a:blip r:embed="rId3"/>
          <a:stretch>
            <a:fillRect/>
          </a:stretch>
        </p:blipFill>
        <p:spPr>
          <a:xfrm>
            <a:off x="3124200" y="2393950"/>
            <a:ext cx="8382000" cy="3441700"/>
          </a:xfrm>
          <a:prstGeom prst="rect">
            <a:avLst/>
          </a:prstGeom>
        </p:spPr>
      </p:pic>
    </p:spTree>
    <p:extLst>
      <p:ext uri="{BB962C8B-B14F-4D97-AF65-F5344CB8AC3E}">
        <p14:creationId xmlns:p14="http://schemas.microsoft.com/office/powerpoint/2010/main" val="3136139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7278E3BA-FB31-624B-B2B7-029C843E9343}"/>
              </a:ext>
            </a:extLst>
          </p:cNvPr>
          <p:cNvPicPr>
            <a:picLocks noChangeAspect="1"/>
          </p:cNvPicPr>
          <p:nvPr/>
        </p:nvPicPr>
        <p:blipFill>
          <a:blip r:embed="rId3"/>
          <a:stretch>
            <a:fillRect/>
          </a:stretch>
        </p:blipFill>
        <p:spPr>
          <a:xfrm>
            <a:off x="3206750" y="2438400"/>
            <a:ext cx="8216900" cy="3352800"/>
          </a:xfrm>
          <a:prstGeom prst="rect">
            <a:avLst/>
          </a:prstGeom>
        </p:spPr>
      </p:pic>
    </p:spTree>
    <p:extLst>
      <p:ext uri="{BB962C8B-B14F-4D97-AF65-F5344CB8AC3E}">
        <p14:creationId xmlns:p14="http://schemas.microsoft.com/office/powerpoint/2010/main" val="1375896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BEBB7E78-31D3-E24D-A781-15E578618AD9}"/>
              </a:ext>
            </a:extLst>
          </p:cNvPr>
          <p:cNvPicPr>
            <a:picLocks noChangeAspect="1"/>
          </p:cNvPicPr>
          <p:nvPr/>
        </p:nvPicPr>
        <p:blipFill>
          <a:blip r:embed="rId3"/>
          <a:stretch>
            <a:fillRect/>
          </a:stretch>
        </p:blipFill>
        <p:spPr>
          <a:xfrm>
            <a:off x="3257550" y="2419350"/>
            <a:ext cx="8115300" cy="3390900"/>
          </a:xfrm>
          <a:prstGeom prst="rect">
            <a:avLst/>
          </a:prstGeom>
        </p:spPr>
      </p:pic>
    </p:spTree>
    <p:extLst>
      <p:ext uri="{BB962C8B-B14F-4D97-AF65-F5344CB8AC3E}">
        <p14:creationId xmlns:p14="http://schemas.microsoft.com/office/powerpoint/2010/main" val="6145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2084DDF9-4CDE-6043-9C1C-313A0FFF62D2}"/>
              </a:ext>
            </a:extLst>
          </p:cNvPr>
          <p:cNvPicPr>
            <a:picLocks noChangeAspect="1"/>
          </p:cNvPicPr>
          <p:nvPr/>
        </p:nvPicPr>
        <p:blipFill>
          <a:blip r:embed="rId3"/>
          <a:stretch>
            <a:fillRect/>
          </a:stretch>
        </p:blipFill>
        <p:spPr>
          <a:xfrm>
            <a:off x="3073400" y="2832100"/>
            <a:ext cx="8483600" cy="2565400"/>
          </a:xfrm>
          <a:prstGeom prst="rect">
            <a:avLst/>
          </a:prstGeom>
        </p:spPr>
      </p:pic>
    </p:spTree>
    <p:extLst>
      <p:ext uri="{BB962C8B-B14F-4D97-AF65-F5344CB8AC3E}">
        <p14:creationId xmlns:p14="http://schemas.microsoft.com/office/powerpoint/2010/main" val="1364882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3" name="圖片 2">
            <a:extLst>
              <a:ext uri="{FF2B5EF4-FFF2-40B4-BE49-F238E27FC236}">
                <a16:creationId xmlns:a16="http://schemas.microsoft.com/office/drawing/2014/main" id="{A51FD68E-4E15-C74A-BFB0-1F6DF9FF3092}"/>
              </a:ext>
            </a:extLst>
          </p:cNvPr>
          <p:cNvPicPr>
            <a:picLocks noChangeAspect="1"/>
          </p:cNvPicPr>
          <p:nvPr/>
        </p:nvPicPr>
        <p:blipFill>
          <a:blip r:embed="rId3"/>
          <a:stretch>
            <a:fillRect/>
          </a:stretch>
        </p:blipFill>
        <p:spPr>
          <a:xfrm>
            <a:off x="3028950" y="2730500"/>
            <a:ext cx="8572500" cy="2768600"/>
          </a:xfrm>
          <a:prstGeom prst="rect">
            <a:avLst/>
          </a:prstGeom>
        </p:spPr>
      </p:pic>
    </p:spTree>
    <p:extLst>
      <p:ext uri="{BB962C8B-B14F-4D97-AF65-F5344CB8AC3E}">
        <p14:creationId xmlns:p14="http://schemas.microsoft.com/office/powerpoint/2010/main" val="3100545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 – Workshop Materials</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
        <p:nvSpPr>
          <p:cNvPr id="2" name="文字方塊 1">
            <a:extLst>
              <a:ext uri="{FF2B5EF4-FFF2-40B4-BE49-F238E27FC236}">
                <a16:creationId xmlns:a16="http://schemas.microsoft.com/office/drawing/2014/main" id="{DDE73F13-CE99-E04C-9DFC-FFE9403C7CC0}"/>
              </a:ext>
            </a:extLst>
          </p:cNvPr>
          <p:cNvSpPr txBox="1"/>
          <p:nvPr/>
        </p:nvSpPr>
        <p:spPr>
          <a:xfrm>
            <a:off x="457200" y="1517904"/>
            <a:ext cx="13121640" cy="4151376"/>
          </a:xfrm>
          <a:prstGeom prst="rect">
            <a:avLst/>
          </a:prstGeom>
        </p:spPr>
        <p:txBody>
          <a:bodyPr wrap="none" lIns="91440" tIns="45720" rIns="91440" bIns="45720" rtlCol="0">
            <a:noAutofit/>
          </a:bodyPr>
          <a:lstStyle/>
          <a:p>
            <a:pPr marL="342900" indent="-342900">
              <a:lnSpc>
                <a:spcPct val="150000"/>
              </a:lnSpc>
              <a:spcBef>
                <a:spcPts val="1000"/>
              </a:spcBef>
              <a:buFont typeface="Wingdings" pitchFamily="2" charset="2"/>
              <a:buChar char="l"/>
            </a:pPr>
            <a:r>
              <a:rPr kumimoji="1" lang="en-US" altLang="zh-TW" sz="3200" dirty="0">
                <a:ea typeface="IBM Plex Sans" charset="0"/>
                <a:cs typeface="IBM Plex Sans" charset="0"/>
              </a:rPr>
              <a:t>Materials : </a:t>
            </a:r>
            <a:r>
              <a:rPr kumimoji="1" lang="en-US" altLang="zh-TW" sz="3200" dirty="0">
                <a:ea typeface="IBM Plex Sans" charset="0"/>
                <a:cs typeface="IBM Plex Sans" charset="0"/>
                <a:hlinkClick r:id="rId3"/>
              </a:rPr>
              <a:t>https://github.com/westerwei/nccu-cicd-training-materials</a:t>
            </a:r>
            <a:r>
              <a:rPr kumimoji="1" lang="en-US" altLang="zh-TW" sz="3200" dirty="0">
                <a:ea typeface="IBM Plex Sans" charset="0"/>
                <a:cs typeface="IBM Plex Sans" charset="0"/>
              </a:rPr>
              <a:t> </a:t>
            </a:r>
          </a:p>
          <a:p>
            <a:pPr marL="342900" indent="-342900">
              <a:lnSpc>
                <a:spcPct val="150000"/>
              </a:lnSpc>
              <a:spcBef>
                <a:spcPts val="1000"/>
              </a:spcBef>
              <a:buFont typeface="Wingdings" pitchFamily="2" charset="2"/>
              <a:buChar char="l"/>
            </a:pPr>
            <a:r>
              <a:rPr kumimoji="1" lang="en" altLang="zh-TW" sz="3200" dirty="0">
                <a:ea typeface="IBM Plex Sans" charset="0"/>
                <a:cs typeface="IBM Plex Sans" charset="0"/>
              </a:rPr>
              <a:t>Workshop</a:t>
            </a:r>
            <a:r>
              <a:rPr kumimoji="1" lang="zh-TW" altLang="en-US" sz="3200" dirty="0">
                <a:ea typeface="IBM Plex Sans" charset="0"/>
                <a:cs typeface="IBM Plex Sans" charset="0"/>
              </a:rPr>
              <a:t>步驟說明：</a:t>
            </a:r>
            <a:r>
              <a:rPr kumimoji="1" lang="en" altLang="zh-TW" sz="3200" dirty="0" err="1">
                <a:ea typeface="IBM Plex Sans" charset="0"/>
                <a:cs typeface="IBM Plex Sans" charset="0"/>
              </a:rPr>
              <a:t>cicd</a:t>
            </a:r>
            <a:r>
              <a:rPr kumimoji="1" lang="en" altLang="zh-TW" sz="3200" dirty="0">
                <a:ea typeface="IBM Plex Sans" charset="0"/>
                <a:cs typeface="IBM Plex Sans" charset="0"/>
              </a:rPr>
              <a:t>-workshop-</a:t>
            </a:r>
            <a:r>
              <a:rPr kumimoji="1" lang="en" altLang="zh-TW" sz="3200" dirty="0" err="1">
                <a:ea typeface="IBM Plex Sans" charset="0"/>
                <a:cs typeface="IBM Plex Sans" charset="0"/>
              </a:rPr>
              <a:t>steps.docx.docx</a:t>
            </a:r>
            <a:endParaRPr kumimoji="1" lang="en" altLang="zh-TW" sz="3200" dirty="0">
              <a:ea typeface="IBM Plex Sans" charset="0"/>
              <a:cs typeface="IBM Plex Sans" charset="0"/>
            </a:endParaRPr>
          </a:p>
          <a:p>
            <a:pPr marL="342900" indent="-342900">
              <a:lnSpc>
                <a:spcPct val="150000"/>
              </a:lnSpc>
              <a:spcBef>
                <a:spcPts val="1000"/>
              </a:spcBef>
              <a:buFont typeface="Wingdings" pitchFamily="2" charset="2"/>
              <a:buChar char="l"/>
            </a:pPr>
            <a:r>
              <a:rPr kumimoji="1" lang="en" altLang="zh-TW" sz="3200" dirty="0">
                <a:ea typeface="IBM Plex Sans" charset="0"/>
                <a:cs typeface="IBM Plex Sans" charset="0"/>
              </a:rPr>
              <a:t>w</a:t>
            </a:r>
            <a:r>
              <a:rPr kumimoji="1" lang="en" altLang="zh-TW" sz="3200" dirty="0">
                <a:solidFill>
                  <a:schemeClr val="tx1"/>
                </a:solidFill>
                <a:latin typeface="+mn-lt"/>
                <a:ea typeface="IBM Plex Sans" charset="0"/>
                <a:cs typeface="IBM Plex Sans" charset="0"/>
              </a:rPr>
              <a:t>orkshop-1</a:t>
            </a:r>
            <a:r>
              <a:rPr kumimoji="1" lang="zh-TW" altLang="en-US" sz="3200" dirty="0">
                <a:solidFill>
                  <a:schemeClr val="tx1"/>
                </a:solidFill>
                <a:latin typeface="+mn-lt"/>
                <a:ea typeface="IBM Plex Sans" charset="0"/>
                <a:cs typeface="IBM Plex Sans" charset="0"/>
              </a:rPr>
              <a:t>：以</a:t>
            </a:r>
            <a:r>
              <a:rPr kumimoji="1" lang="en-US" altLang="zh-TW" sz="3200" dirty="0">
                <a:solidFill>
                  <a:schemeClr val="tx1"/>
                </a:solidFill>
                <a:latin typeface="+mn-lt"/>
                <a:ea typeface="IBM Plex Sans" charset="0"/>
                <a:cs typeface="IBM Plex Sans" charset="0"/>
              </a:rPr>
              <a:t>Heroku Flow</a:t>
            </a:r>
            <a:r>
              <a:rPr kumimoji="1" lang="zh-TW" altLang="en-US" sz="3200" dirty="0">
                <a:solidFill>
                  <a:schemeClr val="tx1"/>
                </a:solidFill>
                <a:latin typeface="+mn-lt"/>
                <a:ea typeface="IBM Plex Sans" charset="0"/>
                <a:cs typeface="IBM Plex Sans" charset="0"/>
              </a:rPr>
              <a:t>建置</a:t>
            </a:r>
            <a:r>
              <a:rPr kumimoji="1" lang="en-US" altLang="zh-TW" sz="3200" dirty="0">
                <a:solidFill>
                  <a:schemeClr val="tx1"/>
                </a:solidFill>
                <a:latin typeface="+mn-lt"/>
                <a:ea typeface="IBM Plex Sans" charset="0"/>
                <a:cs typeface="IBM Plex Sans" charset="0"/>
              </a:rPr>
              <a:t>Spring Boot App</a:t>
            </a:r>
            <a:r>
              <a:rPr kumimoji="1" lang="zh-TW" altLang="en-US" sz="3200" dirty="0">
                <a:solidFill>
                  <a:schemeClr val="tx1"/>
                </a:solidFill>
                <a:latin typeface="+mn-lt"/>
                <a:ea typeface="IBM Plex Sans" charset="0"/>
                <a:cs typeface="IBM Plex Sans" charset="0"/>
              </a:rPr>
              <a:t>部署</a:t>
            </a:r>
            <a:endParaRPr kumimoji="1" lang="en-US" altLang="zh-TW" sz="3200" dirty="0">
              <a:solidFill>
                <a:schemeClr val="tx1"/>
              </a:solidFill>
              <a:latin typeface="+mn-lt"/>
              <a:ea typeface="IBM Plex Sans" charset="0"/>
              <a:cs typeface="IBM Plex Sans" charset="0"/>
            </a:endParaRPr>
          </a:p>
          <a:p>
            <a:pPr marL="342900" indent="-342900">
              <a:lnSpc>
                <a:spcPct val="150000"/>
              </a:lnSpc>
              <a:spcBef>
                <a:spcPts val="1000"/>
              </a:spcBef>
              <a:buFont typeface="Wingdings" pitchFamily="2" charset="2"/>
              <a:buChar char="l"/>
            </a:pPr>
            <a:r>
              <a:rPr kumimoji="1" lang="en-US" altLang="zh-TW" sz="3200" dirty="0">
                <a:ea typeface="IBM Plex Sans" charset="0"/>
                <a:cs typeface="IBM Plex Sans" charset="0"/>
              </a:rPr>
              <a:t>Workshop-2</a:t>
            </a:r>
            <a:r>
              <a:rPr kumimoji="1" lang="zh-TW" altLang="en-US" sz="3200" dirty="0">
                <a:ea typeface="IBM Plex Sans" charset="0"/>
                <a:cs typeface="IBM Plex Sans" charset="0"/>
              </a:rPr>
              <a:t>：在新建流程新增功能的開發</a:t>
            </a:r>
            <a:r>
              <a:rPr kumimoji="1" lang="en-US" altLang="zh-TW" sz="3200" dirty="0">
                <a:ea typeface="IBM Plex Sans" charset="0"/>
                <a:cs typeface="IBM Plex Sans" charset="0"/>
              </a:rPr>
              <a:t> – </a:t>
            </a:r>
            <a:r>
              <a:rPr kumimoji="1" lang="zh-TW" altLang="en-US" sz="3200" dirty="0">
                <a:ea typeface="IBM Plex Sans" charset="0"/>
                <a:cs typeface="IBM Plex Sans" charset="0"/>
              </a:rPr>
              <a:t>以</a:t>
            </a:r>
            <a:r>
              <a:rPr kumimoji="1" lang="en-US" altLang="zh-TW" sz="3200" dirty="0" err="1">
                <a:ea typeface="IBM Plex Sans" charset="0"/>
                <a:cs typeface="IBM Plex Sans" charset="0"/>
              </a:rPr>
              <a:t>PosgreSQL</a:t>
            </a:r>
            <a:r>
              <a:rPr kumimoji="1" lang="zh-TW" altLang="en-US" sz="3200" dirty="0">
                <a:ea typeface="IBM Plex Sans" charset="0"/>
                <a:cs typeface="IBM Plex Sans" charset="0"/>
              </a:rPr>
              <a:t>整合為例</a:t>
            </a:r>
            <a:endParaRPr kumimoji="1" lang="zh-TW" altLang="en-US" sz="3200" dirty="0">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3646693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CICD</a:t>
            </a:r>
            <a:r>
              <a:rPr lang="zh-TW" altLang="en-US" dirty="0"/>
              <a:t>工具</a:t>
            </a:r>
            <a:r>
              <a:rPr lang="en-US" altLang="zh-TW" dirty="0"/>
              <a:t> - Jenkins</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4098" name="Picture 2">
            <a:extLst>
              <a:ext uri="{FF2B5EF4-FFF2-40B4-BE49-F238E27FC236}">
                <a16:creationId xmlns:a16="http://schemas.microsoft.com/office/drawing/2014/main" id="{48F593F9-80AB-6E43-8710-AB114048E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600" y="1315402"/>
            <a:ext cx="11379200"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835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CICD</a:t>
            </a:r>
            <a:r>
              <a:rPr lang="zh-TW" altLang="en-US" dirty="0"/>
              <a:t>工具</a:t>
            </a:r>
            <a:r>
              <a:rPr lang="en-US" altLang="zh-TW" dirty="0"/>
              <a:t> - Jenkins</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E0466F6B-1211-6344-BE99-DD5D29217312}"/>
              </a:ext>
            </a:extLst>
          </p:cNvPr>
          <p:cNvPicPr>
            <a:picLocks noChangeAspect="1"/>
          </p:cNvPicPr>
          <p:nvPr/>
        </p:nvPicPr>
        <p:blipFill>
          <a:blip r:embed="rId3"/>
          <a:stretch>
            <a:fillRect/>
          </a:stretch>
        </p:blipFill>
        <p:spPr>
          <a:xfrm>
            <a:off x="457200" y="1257300"/>
            <a:ext cx="8031279" cy="5289061"/>
          </a:xfrm>
          <a:prstGeom prst="rect">
            <a:avLst/>
          </a:prstGeom>
        </p:spPr>
      </p:pic>
      <p:pic>
        <p:nvPicPr>
          <p:cNvPr id="3" name="圖片 2">
            <a:extLst>
              <a:ext uri="{FF2B5EF4-FFF2-40B4-BE49-F238E27FC236}">
                <a16:creationId xmlns:a16="http://schemas.microsoft.com/office/drawing/2014/main" id="{9C2AE59E-AA34-6A4C-A55F-5DFB07D6E5BB}"/>
              </a:ext>
            </a:extLst>
          </p:cNvPr>
          <p:cNvPicPr>
            <a:picLocks noChangeAspect="1"/>
          </p:cNvPicPr>
          <p:nvPr/>
        </p:nvPicPr>
        <p:blipFill>
          <a:blip r:embed="rId4"/>
          <a:stretch>
            <a:fillRect/>
          </a:stretch>
        </p:blipFill>
        <p:spPr>
          <a:xfrm>
            <a:off x="7863840" y="2971800"/>
            <a:ext cx="6578107" cy="4846320"/>
          </a:xfrm>
          <a:prstGeom prst="rect">
            <a:avLst/>
          </a:prstGeom>
        </p:spPr>
      </p:pic>
      <p:sp>
        <p:nvSpPr>
          <p:cNvPr id="4" name="向右箭號 3">
            <a:extLst>
              <a:ext uri="{FF2B5EF4-FFF2-40B4-BE49-F238E27FC236}">
                <a16:creationId xmlns:a16="http://schemas.microsoft.com/office/drawing/2014/main" id="{F6167464-2DDC-344B-A7D7-9ABE6A27808C}"/>
              </a:ext>
            </a:extLst>
          </p:cNvPr>
          <p:cNvSpPr/>
          <p:nvPr/>
        </p:nvSpPr>
        <p:spPr>
          <a:xfrm rot="1316339">
            <a:off x="7264372" y="4765658"/>
            <a:ext cx="1143000" cy="548640"/>
          </a:xfrm>
          <a:prstGeom prst="strip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Tree>
    <p:extLst>
      <p:ext uri="{BB962C8B-B14F-4D97-AF65-F5344CB8AC3E}">
        <p14:creationId xmlns:p14="http://schemas.microsoft.com/office/powerpoint/2010/main" val="3622987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
        <p:nvSpPr>
          <p:cNvPr id="7" name="標題 9">
            <a:extLst>
              <a:ext uri="{FF2B5EF4-FFF2-40B4-BE49-F238E27FC236}">
                <a16:creationId xmlns:a16="http://schemas.microsoft.com/office/drawing/2014/main" id="{F83C40A1-6352-E047-BA1C-D59946F26AB9}"/>
              </a:ext>
            </a:extLst>
          </p:cNvPr>
          <p:cNvSpPr>
            <a:spLocks noGrp="1"/>
          </p:cNvSpPr>
          <p:nvPr>
            <p:ph type="title"/>
          </p:nvPr>
        </p:nvSpPr>
        <p:spPr>
          <a:xfrm>
            <a:off x="457200" y="685800"/>
            <a:ext cx="13716000" cy="1143000"/>
          </a:xfrm>
        </p:spPr>
        <p:txBody>
          <a:bodyPr/>
          <a:lstStyle/>
          <a:p>
            <a:r>
              <a:rPr lang="en-US" altLang="zh-TW" dirty="0"/>
              <a:t>CICD</a:t>
            </a:r>
            <a:r>
              <a:rPr lang="zh-TW" altLang="en-US" dirty="0"/>
              <a:t>工具</a:t>
            </a:r>
            <a:r>
              <a:rPr lang="en-US" altLang="zh-TW" dirty="0"/>
              <a:t> – Git</a:t>
            </a:r>
            <a:r>
              <a:rPr lang="zh-TW" altLang="en-US" dirty="0"/>
              <a:t>版控</a:t>
            </a:r>
          </a:p>
        </p:txBody>
      </p:sp>
      <p:pic>
        <p:nvPicPr>
          <p:cNvPr id="5" name="圖片 4">
            <a:extLst>
              <a:ext uri="{FF2B5EF4-FFF2-40B4-BE49-F238E27FC236}">
                <a16:creationId xmlns:a16="http://schemas.microsoft.com/office/drawing/2014/main" id="{D725BD38-018F-6E4E-902E-E416B2363F97}"/>
              </a:ext>
            </a:extLst>
          </p:cNvPr>
          <p:cNvPicPr>
            <a:picLocks noChangeAspect="1"/>
          </p:cNvPicPr>
          <p:nvPr/>
        </p:nvPicPr>
        <p:blipFill>
          <a:blip r:embed="rId3"/>
          <a:stretch>
            <a:fillRect/>
          </a:stretch>
        </p:blipFill>
        <p:spPr>
          <a:xfrm>
            <a:off x="0" y="1097280"/>
            <a:ext cx="14630400" cy="5748950"/>
          </a:xfrm>
          <a:prstGeom prst="rect">
            <a:avLst/>
          </a:prstGeom>
        </p:spPr>
      </p:pic>
    </p:spTree>
    <p:extLst>
      <p:ext uri="{BB962C8B-B14F-4D97-AF65-F5344CB8AC3E}">
        <p14:creationId xmlns:p14="http://schemas.microsoft.com/office/powerpoint/2010/main" val="1553478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
        <p:nvSpPr>
          <p:cNvPr id="7" name="標題 9">
            <a:extLst>
              <a:ext uri="{FF2B5EF4-FFF2-40B4-BE49-F238E27FC236}">
                <a16:creationId xmlns:a16="http://schemas.microsoft.com/office/drawing/2014/main" id="{F83C40A1-6352-E047-BA1C-D59946F26AB9}"/>
              </a:ext>
            </a:extLst>
          </p:cNvPr>
          <p:cNvSpPr>
            <a:spLocks noGrp="1"/>
          </p:cNvSpPr>
          <p:nvPr>
            <p:ph type="title"/>
          </p:nvPr>
        </p:nvSpPr>
        <p:spPr>
          <a:xfrm>
            <a:off x="457200" y="685800"/>
            <a:ext cx="13716000" cy="1143000"/>
          </a:xfrm>
        </p:spPr>
        <p:txBody>
          <a:bodyPr/>
          <a:lstStyle/>
          <a:p>
            <a:r>
              <a:rPr lang="en-US" altLang="zh-TW" dirty="0"/>
              <a:t>CICD</a:t>
            </a:r>
            <a:r>
              <a:rPr lang="zh-TW" altLang="en-US" dirty="0"/>
              <a:t>工具</a:t>
            </a:r>
            <a:r>
              <a:rPr lang="en-US" altLang="zh-TW" dirty="0"/>
              <a:t> – Git</a:t>
            </a:r>
            <a:r>
              <a:rPr lang="zh-TW" altLang="en-US" dirty="0"/>
              <a:t>版控</a:t>
            </a:r>
          </a:p>
        </p:txBody>
      </p:sp>
      <p:pic>
        <p:nvPicPr>
          <p:cNvPr id="6" name="圖片 5">
            <a:extLst>
              <a:ext uri="{FF2B5EF4-FFF2-40B4-BE49-F238E27FC236}">
                <a16:creationId xmlns:a16="http://schemas.microsoft.com/office/drawing/2014/main" id="{622FC938-64F5-8249-B979-B8ECB4FDE910}"/>
              </a:ext>
            </a:extLst>
          </p:cNvPr>
          <p:cNvPicPr>
            <a:picLocks noChangeAspect="1"/>
          </p:cNvPicPr>
          <p:nvPr/>
        </p:nvPicPr>
        <p:blipFill>
          <a:blip r:embed="rId3"/>
          <a:stretch>
            <a:fillRect/>
          </a:stretch>
        </p:blipFill>
        <p:spPr>
          <a:xfrm>
            <a:off x="0" y="2855804"/>
            <a:ext cx="14630400" cy="2517992"/>
          </a:xfrm>
          <a:prstGeom prst="rect">
            <a:avLst/>
          </a:prstGeom>
        </p:spPr>
      </p:pic>
    </p:spTree>
    <p:extLst>
      <p:ext uri="{BB962C8B-B14F-4D97-AF65-F5344CB8AC3E}">
        <p14:creationId xmlns:p14="http://schemas.microsoft.com/office/powerpoint/2010/main" val="3847037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C6CB220B-40EE-DB45-B525-F6FEA5508561}"/>
              </a:ext>
            </a:extLst>
          </p:cNvPr>
          <p:cNvSpPr>
            <a:spLocks noGrp="1"/>
          </p:cNvSpPr>
          <p:nvPr>
            <p:ph type="body" sz="quarter" idx="11"/>
          </p:nvPr>
        </p:nvSpPr>
        <p:spPr/>
        <p:txBody>
          <a:bodyPr/>
          <a:lstStyle/>
          <a:p>
            <a:r>
              <a:rPr kumimoji="1" lang="en-US" altLang="zh-TW" dirty="0">
                <a:latin typeface="IBM Plex Sans" panose="020B0503050203000203" pitchFamily="34" charset="0"/>
                <a:ea typeface="Microsoft JhengHei" panose="020B0604030504040204" pitchFamily="34" charset="-120"/>
              </a:rPr>
              <a:t>IBM Fintech Salon </a:t>
            </a:r>
            <a:r>
              <a:rPr kumimoji="1" lang="zh-TW" altLang="en-US" dirty="0">
                <a:latin typeface="IBM Plex Sans" panose="020B0503050203000203" pitchFamily="34" charset="0"/>
                <a:ea typeface="Microsoft JhengHei" panose="020B0604030504040204" pitchFamily="34" charset="-120"/>
              </a:rPr>
              <a:t>金融科技沙龍</a:t>
            </a:r>
          </a:p>
        </p:txBody>
      </p:sp>
      <p:sp>
        <p:nvSpPr>
          <p:cNvPr id="6" name="文字版面配置區 5">
            <a:extLst>
              <a:ext uri="{FF2B5EF4-FFF2-40B4-BE49-F238E27FC236}">
                <a16:creationId xmlns:a16="http://schemas.microsoft.com/office/drawing/2014/main" id="{1EC133F7-D163-DA4C-81AA-BBF00ED749A7}"/>
              </a:ext>
            </a:extLst>
          </p:cNvPr>
          <p:cNvSpPr>
            <a:spLocks noGrp="1"/>
          </p:cNvSpPr>
          <p:nvPr>
            <p:ph type="body" sz="quarter" idx="14"/>
          </p:nvPr>
        </p:nvSpPr>
        <p:spPr/>
        <p:txBody>
          <a:bodyPr/>
          <a:lstStyle/>
          <a:p>
            <a:endParaRPr lang="zh-TW" altLang="en-US"/>
          </a:p>
        </p:txBody>
      </p:sp>
      <p:sp>
        <p:nvSpPr>
          <p:cNvPr id="4" name="標題 3">
            <a:extLst>
              <a:ext uri="{FF2B5EF4-FFF2-40B4-BE49-F238E27FC236}">
                <a16:creationId xmlns:a16="http://schemas.microsoft.com/office/drawing/2014/main" id="{61653CF0-E54A-1E48-8D87-36FC5E4E4A0C}"/>
              </a:ext>
            </a:extLst>
          </p:cNvPr>
          <p:cNvSpPr>
            <a:spLocks noGrp="1"/>
          </p:cNvSpPr>
          <p:nvPr>
            <p:ph type="title"/>
          </p:nvPr>
        </p:nvSpPr>
        <p:spPr/>
        <p:txBody>
          <a:bodyPr/>
          <a:lstStyle/>
          <a:p>
            <a:r>
              <a:rPr kumimoji="1" lang="zh-TW" altLang="en-US" sz="4000" b="1" dirty="0">
                <a:latin typeface="Microsoft JhengHei" panose="020B0604030504040204" pitchFamily="34" charset="-120"/>
                <a:ea typeface="Microsoft JhengHei" panose="020B0604030504040204" pitchFamily="34" charset="-120"/>
              </a:rPr>
              <a:t>講師介紹</a:t>
            </a:r>
          </a:p>
        </p:txBody>
      </p:sp>
      <p:sp>
        <p:nvSpPr>
          <p:cNvPr id="7" name="矩形 6">
            <a:extLst>
              <a:ext uri="{FF2B5EF4-FFF2-40B4-BE49-F238E27FC236}">
                <a16:creationId xmlns:a16="http://schemas.microsoft.com/office/drawing/2014/main" id="{8AC67752-5BE5-9249-9DEF-244AC92488B7}"/>
              </a:ext>
            </a:extLst>
          </p:cNvPr>
          <p:cNvSpPr/>
          <p:nvPr/>
        </p:nvSpPr>
        <p:spPr>
          <a:xfrm>
            <a:off x="788109" y="5154820"/>
            <a:ext cx="3498073" cy="521040"/>
          </a:xfrm>
          <a:prstGeom prst="rect">
            <a:avLst/>
          </a:prstGeom>
        </p:spPr>
        <p:txBody>
          <a:bodyPr wrap="none">
            <a:spAutoFit/>
          </a:bodyPr>
          <a:lstStyle/>
          <a:p>
            <a:pPr algn="ctr">
              <a:lnSpc>
                <a:spcPct val="105000"/>
              </a:lnSpc>
              <a:spcBef>
                <a:spcPts val="1000"/>
              </a:spcBef>
            </a:pPr>
            <a:r>
              <a:rPr lang="en-US" altLang="zh-TW" sz="2800" b="1" dirty="0">
                <a:latin typeface="IBM Plex Sans" charset="0"/>
                <a:ea typeface="IBM Plex Sans" charset="0"/>
                <a:cs typeface="IBM Plex Sans" charset="0"/>
              </a:rPr>
              <a:t>Wester Wei</a:t>
            </a:r>
            <a:r>
              <a:rPr lang="zh-TW" altLang="en-US" sz="2800" b="1" dirty="0">
                <a:latin typeface="IBM Plex Sans" charset="0"/>
                <a:ea typeface="IBM Plex Sans" charset="0"/>
                <a:cs typeface="IBM Plex Sans" charset="0"/>
              </a:rPr>
              <a:t> </a:t>
            </a:r>
            <a:r>
              <a:rPr lang="en-US" altLang="zh-TW" sz="2800" b="1" dirty="0">
                <a:latin typeface="IBM Plex Sans" charset="0"/>
                <a:ea typeface="IBM Plex Sans" charset="0"/>
                <a:cs typeface="IBM Plex Sans" charset="0"/>
              </a:rPr>
              <a:t>, </a:t>
            </a:r>
            <a:r>
              <a:rPr lang="zh-TW" altLang="en-US" sz="2800" b="1" dirty="0">
                <a:latin typeface="IBM Plex Sans" charset="0"/>
                <a:ea typeface="IBM Plex Sans" charset="0"/>
                <a:cs typeface="IBM Plex Sans" charset="0"/>
              </a:rPr>
              <a:t>魏正隆</a:t>
            </a:r>
          </a:p>
        </p:txBody>
      </p:sp>
      <p:sp>
        <p:nvSpPr>
          <p:cNvPr id="8" name="矩形 7">
            <a:extLst>
              <a:ext uri="{FF2B5EF4-FFF2-40B4-BE49-F238E27FC236}">
                <a16:creationId xmlns:a16="http://schemas.microsoft.com/office/drawing/2014/main" id="{F5DE104F-2B7F-6C4E-9E47-A833F1465DE8}"/>
              </a:ext>
            </a:extLst>
          </p:cNvPr>
          <p:cNvSpPr/>
          <p:nvPr/>
        </p:nvSpPr>
        <p:spPr>
          <a:xfrm>
            <a:off x="1328317" y="5715000"/>
            <a:ext cx="2140330" cy="424732"/>
          </a:xfrm>
          <a:prstGeom prst="rect">
            <a:avLst/>
          </a:prstGeom>
        </p:spPr>
        <p:txBody>
          <a:bodyPr wrap="none">
            <a:spAutoFit/>
          </a:bodyPr>
          <a:lstStyle/>
          <a:p>
            <a:r>
              <a:rPr lang="en-US" altLang="zh-TW" dirty="0"/>
              <a:t>IBM </a:t>
            </a:r>
            <a:r>
              <a:rPr lang="zh-TW" altLang="en-US" dirty="0"/>
              <a:t>系統架構師</a:t>
            </a:r>
          </a:p>
        </p:txBody>
      </p:sp>
      <p:sp>
        <p:nvSpPr>
          <p:cNvPr id="9" name="矩形 8">
            <a:extLst>
              <a:ext uri="{FF2B5EF4-FFF2-40B4-BE49-F238E27FC236}">
                <a16:creationId xmlns:a16="http://schemas.microsoft.com/office/drawing/2014/main" id="{24FB5FF5-0CE4-7641-A0A1-58C838CBD9A4}"/>
              </a:ext>
            </a:extLst>
          </p:cNvPr>
          <p:cNvSpPr/>
          <p:nvPr/>
        </p:nvSpPr>
        <p:spPr>
          <a:xfrm>
            <a:off x="4617084" y="1821180"/>
            <a:ext cx="9556116" cy="2412520"/>
          </a:xfrm>
          <a:prstGeom prst="rect">
            <a:avLst/>
          </a:prstGeom>
        </p:spPr>
        <p:txBody>
          <a:bodyPr wrap="square">
            <a:spAutoFit/>
          </a:bodyPr>
          <a:lstStyle/>
          <a:p>
            <a:pPr>
              <a:lnSpc>
                <a:spcPct val="200000"/>
              </a:lnSpc>
            </a:pPr>
            <a:r>
              <a:rPr lang="en-US" altLang="zh-TW" sz="2400" dirty="0">
                <a:latin typeface="IBM Plex Sans" panose="020B0503050203000203" pitchFamily="34" charset="0"/>
              </a:rPr>
              <a:t>IBM Consulting-</a:t>
            </a:r>
            <a:r>
              <a:rPr lang="zh-TW" altLang="en-US" sz="2400" dirty="0">
                <a:latin typeface="IBM Plex Sans" panose="020B0503050203000203" pitchFamily="34" charset="0"/>
              </a:rPr>
              <a:t> </a:t>
            </a:r>
            <a:r>
              <a:rPr lang="en-US" altLang="zh-TW" sz="2400" dirty="0">
                <a:latin typeface="IBM Plex Sans" panose="020B0503050203000203" pitchFamily="34" charset="0"/>
              </a:rPr>
              <a:t>Application Architect</a:t>
            </a:r>
          </a:p>
          <a:p>
            <a:pPr>
              <a:lnSpc>
                <a:spcPct val="200000"/>
              </a:lnSpc>
            </a:pPr>
            <a:r>
              <a:rPr lang="en-US" altLang="zh-TW" sz="2400" dirty="0" err="1">
                <a:latin typeface="IBM Plex Sans" panose="020B0503050203000203" pitchFamily="34" charset="0"/>
              </a:rPr>
              <a:t>E.Sun</a:t>
            </a:r>
            <a:r>
              <a:rPr lang="en-US" altLang="zh-TW" sz="2400" dirty="0">
                <a:latin typeface="IBM Plex Sans" panose="020B0503050203000203" pitchFamily="34" charset="0"/>
              </a:rPr>
              <a:t> Bank- Architect</a:t>
            </a:r>
            <a:br>
              <a:rPr lang="en-US" altLang="zh-TW" sz="2400" dirty="0">
                <a:latin typeface="IBM Plex Sans" panose="020B0503050203000203" pitchFamily="34" charset="0"/>
              </a:rPr>
            </a:br>
            <a:r>
              <a:rPr lang="en-US" altLang="zh-TW" sz="3200" b="1" dirty="0">
                <a:latin typeface="IBM Plex Sans" panose="020B0503050203000203" pitchFamily="34" charset="0"/>
              </a:rPr>
              <a:t>18+</a:t>
            </a:r>
            <a:r>
              <a:rPr lang="zh-TW" altLang="en-US" sz="3200" b="1" dirty="0">
                <a:latin typeface="IBM Plex Sans" panose="020B0503050203000203" pitchFamily="34" charset="0"/>
              </a:rPr>
              <a:t> </a:t>
            </a:r>
            <a:r>
              <a:rPr lang="en-US" altLang="zh-TW" sz="2400" dirty="0">
                <a:latin typeface="IBM Plex Sans" panose="020B0503050203000203" pitchFamily="34" charset="0"/>
              </a:rPr>
              <a:t>years of</a:t>
            </a:r>
            <a:r>
              <a:rPr lang="zh-TW" altLang="en-US" sz="2400" dirty="0">
                <a:latin typeface="IBM Plex Sans" panose="020B0503050203000203" pitchFamily="34" charset="0"/>
              </a:rPr>
              <a:t> </a:t>
            </a:r>
            <a:r>
              <a:rPr lang="en-US" altLang="zh-TW" sz="2400" dirty="0">
                <a:latin typeface="IBM Plex Sans" panose="020B0503050203000203" pitchFamily="34" charset="0"/>
              </a:rPr>
              <a:t>implementing Java EE based system</a:t>
            </a:r>
            <a:endParaRPr lang="zh-TW" altLang="en-US" dirty="0"/>
          </a:p>
        </p:txBody>
      </p:sp>
      <p:sp>
        <p:nvSpPr>
          <p:cNvPr id="3" name="AutoShape 2">
            <a:extLst>
              <a:ext uri="{FF2B5EF4-FFF2-40B4-BE49-F238E27FC236}">
                <a16:creationId xmlns:a16="http://schemas.microsoft.com/office/drawing/2014/main" id="{E3A60F2C-0B13-724E-BB9F-567C86EB2355}"/>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 name="圖片 9">
            <a:extLst>
              <a:ext uri="{FF2B5EF4-FFF2-40B4-BE49-F238E27FC236}">
                <a16:creationId xmlns:a16="http://schemas.microsoft.com/office/drawing/2014/main" id="{1BFE9E4F-8AB1-3A42-9210-47CA74E9ECC6}"/>
              </a:ext>
            </a:extLst>
          </p:cNvPr>
          <p:cNvPicPr>
            <a:picLocks noChangeAspect="1"/>
          </p:cNvPicPr>
          <p:nvPr/>
        </p:nvPicPr>
        <p:blipFill>
          <a:blip r:embed="rId2"/>
          <a:stretch>
            <a:fillRect/>
          </a:stretch>
        </p:blipFill>
        <p:spPr>
          <a:xfrm>
            <a:off x="1141182" y="2057400"/>
            <a:ext cx="2514600" cy="2463800"/>
          </a:xfrm>
          <a:prstGeom prst="rect">
            <a:avLst/>
          </a:prstGeom>
        </p:spPr>
      </p:pic>
    </p:spTree>
    <p:extLst>
      <p:ext uri="{BB962C8B-B14F-4D97-AF65-F5344CB8AC3E}">
        <p14:creationId xmlns:p14="http://schemas.microsoft.com/office/powerpoint/2010/main" val="1147077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zh-TW" altLang="en-US" dirty="0"/>
              <a:t>功能整合測試 </a:t>
            </a:r>
            <a:r>
              <a:rPr lang="en-US" altLang="zh-TW" dirty="0"/>
              <a:t>- BDD</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
        <p:nvSpPr>
          <p:cNvPr id="4" name="文字方塊 3">
            <a:extLst>
              <a:ext uri="{FF2B5EF4-FFF2-40B4-BE49-F238E27FC236}">
                <a16:creationId xmlns:a16="http://schemas.microsoft.com/office/drawing/2014/main" id="{6E2D8460-FD43-1445-8F56-B79A58C7F9CA}"/>
              </a:ext>
            </a:extLst>
          </p:cNvPr>
          <p:cNvSpPr txBox="1"/>
          <p:nvPr/>
        </p:nvSpPr>
        <p:spPr>
          <a:xfrm>
            <a:off x="719106" y="1692803"/>
            <a:ext cx="5361654" cy="510908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742950" indent="-742950">
              <a:buFont typeface="Arial" panose="020B0604020202020204" pitchFamily="34" charset="0"/>
              <a:buChar char="•"/>
            </a:pPr>
            <a:r>
              <a:rPr lang="zh-TW" altLang="en-US" sz="2000" dirty="0"/>
              <a:t>目的：提升整體開發品質及</a:t>
            </a:r>
            <a:r>
              <a:rPr lang="en-US" altLang="zh-TW" sz="2000" dirty="0"/>
              <a:t>SIT</a:t>
            </a:r>
            <a:r>
              <a:rPr lang="zh-TW" altLang="en-US" sz="2000" dirty="0"/>
              <a:t>上版後功能測試品質，減少開發時改</a:t>
            </a:r>
            <a:r>
              <a:rPr lang="en-US" altLang="zh-TW" sz="2000" dirty="0"/>
              <a:t>A</a:t>
            </a:r>
            <a:r>
              <a:rPr lang="zh-TW" altLang="en-US" sz="2000" dirty="0"/>
              <a:t>錯</a:t>
            </a:r>
            <a:r>
              <a:rPr lang="en-US" altLang="zh-TW" sz="2000" dirty="0"/>
              <a:t>B</a:t>
            </a:r>
            <a:r>
              <a:rPr lang="zh-TW" altLang="en-US" sz="2000" dirty="0"/>
              <a:t>情形</a:t>
            </a:r>
            <a:endParaRPr lang="en-US" altLang="zh-TW" sz="2000" dirty="0"/>
          </a:p>
          <a:p>
            <a:pPr marL="742950" indent="-742950">
              <a:buFont typeface="Arial" panose="020B0604020202020204" pitchFamily="34" charset="0"/>
              <a:buChar char="•"/>
            </a:pPr>
            <a:endParaRPr lang="en-US" altLang="zh-TW" sz="2000" dirty="0"/>
          </a:p>
          <a:p>
            <a:pPr marL="742950" indent="-742950">
              <a:buFont typeface="Arial" panose="020B0604020202020204" pitchFamily="34" charset="0"/>
              <a:buChar char="•"/>
            </a:pPr>
            <a:r>
              <a:rPr lang="zh-TW" altLang="en-US" sz="2000" dirty="0"/>
              <a:t>方法：使用</a:t>
            </a:r>
            <a:r>
              <a:rPr lang="en-US" altLang="zh-TW" sz="2000" dirty="0"/>
              <a:t>BDD(Behavior-Driven Development)</a:t>
            </a:r>
            <a:r>
              <a:rPr lang="zh-TW" altLang="en-US" sz="2000" dirty="0"/>
              <a:t>為基礎來建立自動化的業務功能情境測試</a:t>
            </a:r>
            <a:endParaRPr lang="en-US" altLang="zh-TW" sz="2000" dirty="0"/>
          </a:p>
          <a:p>
            <a:pPr marL="742950" indent="-742950">
              <a:buFont typeface="Arial" panose="020B0604020202020204" pitchFamily="34" charset="0"/>
              <a:buChar char="•"/>
            </a:pPr>
            <a:endParaRPr lang="en-US" altLang="zh-TW" sz="2000" dirty="0"/>
          </a:p>
          <a:p>
            <a:pPr marL="742950" indent="-742950">
              <a:buFont typeface="Arial" panose="020B0604020202020204" pitchFamily="34" charset="0"/>
              <a:buChar char="•"/>
            </a:pPr>
            <a:r>
              <a:rPr lang="zh-TW" altLang="en-US" sz="2000" dirty="0"/>
              <a:t>框架：</a:t>
            </a:r>
            <a:r>
              <a:rPr lang="en-US" altLang="zh-TW" sz="2000" dirty="0"/>
              <a:t>Cucumber 6.10.4 (MIT License)</a:t>
            </a:r>
          </a:p>
          <a:p>
            <a:pPr marL="742950" indent="-742950">
              <a:buFont typeface="Arial" panose="020B0604020202020204" pitchFamily="34" charset="0"/>
              <a:buChar char="•"/>
            </a:pPr>
            <a:endParaRPr lang="en-US" altLang="zh-TW" sz="2000" dirty="0"/>
          </a:p>
          <a:p>
            <a:pPr marL="742950" indent="-742950">
              <a:buFont typeface="Arial" panose="020B0604020202020204" pitchFamily="34" charset="0"/>
              <a:buChar char="•"/>
            </a:pPr>
            <a:r>
              <a:rPr lang="zh-TW" altLang="en-US" sz="2000" dirty="0"/>
              <a:t>使用</a:t>
            </a:r>
            <a:r>
              <a:rPr lang="en-US" altLang="zh-TW" sz="2000" dirty="0"/>
              <a:t>BDD</a:t>
            </a:r>
            <a:r>
              <a:rPr lang="zh-TW" altLang="en-US" sz="2000" dirty="0"/>
              <a:t>的方式是希望能將</a:t>
            </a:r>
            <a:r>
              <a:rPr lang="en-US" altLang="zh-TW" sz="2000" dirty="0"/>
              <a:t>BA/SA</a:t>
            </a:r>
            <a:r>
              <a:rPr lang="zh-TW" altLang="en-US" sz="2000" dirty="0"/>
              <a:t>所建立的測試腳本</a:t>
            </a:r>
            <a:r>
              <a:rPr lang="en-US" altLang="zh-TW" sz="2000" dirty="0"/>
              <a:t>(Test Use Case)</a:t>
            </a:r>
            <a:r>
              <a:rPr lang="zh-TW" altLang="en-US" sz="2000" dirty="0"/>
              <a:t>能真正對應到測試程式的執行步驟。</a:t>
            </a:r>
            <a:endParaRPr lang="en-US" altLang="zh-TW" sz="2000" dirty="0"/>
          </a:p>
          <a:p>
            <a:pPr marL="742950" indent="-742950">
              <a:buFont typeface="Arial" panose="020B0604020202020204" pitchFamily="34" charset="0"/>
              <a:buChar char="•"/>
            </a:pPr>
            <a:endParaRPr lang="en-US" altLang="zh-TW" sz="2000" dirty="0"/>
          </a:p>
          <a:p>
            <a:pPr marL="742950" indent="-742950">
              <a:buFont typeface="Arial" panose="020B0604020202020204" pitchFamily="34" charset="0"/>
              <a:buChar char="•"/>
            </a:pPr>
            <a:r>
              <a:rPr lang="zh-TW" altLang="en-US" sz="2000" dirty="0"/>
              <a:t>包版時會執行指定的情境測試程式，確保測試率都通過才能包版上版</a:t>
            </a:r>
            <a:endParaRPr lang="en-US" altLang="zh-TW" sz="2000" dirty="0"/>
          </a:p>
          <a:p>
            <a:pPr marL="742950" indent="-742950">
              <a:buFont typeface="+mj-lt"/>
              <a:buAutoNum type="arabicPeriod" startAt="2"/>
            </a:pPr>
            <a:endParaRPr lang="en-US" altLang="zh-TW" sz="2000" dirty="0"/>
          </a:p>
        </p:txBody>
      </p:sp>
      <p:pic>
        <p:nvPicPr>
          <p:cNvPr id="5" name="圖片 4">
            <a:extLst>
              <a:ext uri="{FF2B5EF4-FFF2-40B4-BE49-F238E27FC236}">
                <a16:creationId xmlns:a16="http://schemas.microsoft.com/office/drawing/2014/main" id="{B36DB0CE-8484-8D4C-AED6-DC83FA730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265176"/>
            <a:ext cx="5092880" cy="2883789"/>
          </a:xfrm>
          <a:prstGeom prst="rect">
            <a:avLst/>
          </a:prstGeom>
        </p:spPr>
      </p:pic>
      <p:pic>
        <p:nvPicPr>
          <p:cNvPr id="6" name="圖片 5">
            <a:extLst>
              <a:ext uri="{FF2B5EF4-FFF2-40B4-BE49-F238E27FC236}">
                <a16:creationId xmlns:a16="http://schemas.microsoft.com/office/drawing/2014/main" id="{64266171-D627-704E-A205-41A277169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8057" y="3572445"/>
            <a:ext cx="5986463" cy="4485155"/>
          </a:xfrm>
          <a:prstGeom prst="rect">
            <a:avLst/>
          </a:prstGeom>
        </p:spPr>
      </p:pic>
    </p:spTree>
    <p:extLst>
      <p:ext uri="{BB962C8B-B14F-4D97-AF65-F5344CB8AC3E}">
        <p14:creationId xmlns:p14="http://schemas.microsoft.com/office/powerpoint/2010/main" val="2358175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CICD</a:t>
            </a:r>
            <a:r>
              <a:rPr lang="zh-TW" altLang="en-US" dirty="0"/>
              <a:t>工具</a:t>
            </a:r>
            <a:r>
              <a:rPr lang="en-US" altLang="zh-TW" dirty="0"/>
              <a:t> - Selenium</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4" name="圖片 3">
            <a:extLst>
              <a:ext uri="{FF2B5EF4-FFF2-40B4-BE49-F238E27FC236}">
                <a16:creationId xmlns:a16="http://schemas.microsoft.com/office/drawing/2014/main" id="{6DCFFDB8-416B-9F4C-AC9F-FD08B7EF8E30}"/>
              </a:ext>
            </a:extLst>
          </p:cNvPr>
          <p:cNvPicPr>
            <a:picLocks noChangeAspect="1"/>
          </p:cNvPicPr>
          <p:nvPr/>
        </p:nvPicPr>
        <p:blipFill>
          <a:blip r:embed="rId3"/>
          <a:stretch>
            <a:fillRect/>
          </a:stretch>
        </p:blipFill>
        <p:spPr>
          <a:xfrm>
            <a:off x="4069080" y="1485042"/>
            <a:ext cx="8275320" cy="6744558"/>
          </a:xfrm>
          <a:prstGeom prst="rect">
            <a:avLst/>
          </a:prstGeom>
        </p:spPr>
      </p:pic>
    </p:spTree>
    <p:extLst>
      <p:ext uri="{BB962C8B-B14F-4D97-AF65-F5344CB8AC3E}">
        <p14:creationId xmlns:p14="http://schemas.microsoft.com/office/powerpoint/2010/main" val="2930779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9076D7D3-9487-4843-A1BD-5948DC58E294}"/>
              </a:ext>
            </a:extLst>
          </p:cNvPr>
          <p:cNvSpPr>
            <a:spLocks noGrp="1"/>
          </p:cNvSpPr>
          <p:nvPr>
            <p:ph type="body" sz="quarter" idx="11"/>
          </p:nvPr>
        </p:nvSpPr>
        <p:spPr/>
        <p:txBody>
          <a:bodyPr/>
          <a:lstStyle/>
          <a:p>
            <a:r>
              <a:rPr lang="en-US" altLang="zh-TW" dirty="0"/>
              <a:t>CICD Workshop for DevOps</a:t>
            </a:r>
            <a:endParaRPr lang="zh-TW" altLang="en-US" dirty="0"/>
          </a:p>
        </p:txBody>
      </p:sp>
      <p:sp>
        <p:nvSpPr>
          <p:cNvPr id="7" name="文字版面配置區 6">
            <a:extLst>
              <a:ext uri="{FF2B5EF4-FFF2-40B4-BE49-F238E27FC236}">
                <a16:creationId xmlns:a16="http://schemas.microsoft.com/office/drawing/2014/main" id="{F96D4B1A-558C-4ABB-9A1B-95EA7B1CE69C}"/>
              </a:ext>
            </a:extLst>
          </p:cNvPr>
          <p:cNvSpPr>
            <a:spLocks noGrp="1"/>
          </p:cNvSpPr>
          <p:nvPr>
            <p:ph type="body" sz="quarter" idx="14"/>
          </p:nvPr>
        </p:nvSpPr>
        <p:spPr/>
        <p:txBody>
          <a:bodyPr/>
          <a:lstStyle/>
          <a:p>
            <a:r>
              <a:rPr lang="en-US" altLang="zh-TW" dirty="0"/>
              <a:t>https://k21academy.com/docker-kubernetes/monolithic-vs-microservices/</a:t>
            </a:r>
            <a:endParaRPr lang="zh-TW" altLang="en-US" dirty="0"/>
          </a:p>
        </p:txBody>
      </p:sp>
      <p:sp>
        <p:nvSpPr>
          <p:cNvPr id="6" name="標題 4">
            <a:extLst>
              <a:ext uri="{FF2B5EF4-FFF2-40B4-BE49-F238E27FC236}">
                <a16:creationId xmlns:a16="http://schemas.microsoft.com/office/drawing/2014/main" id="{B0EC4D33-BA59-A94C-9479-41643B03AD7F}"/>
              </a:ext>
            </a:extLst>
          </p:cNvPr>
          <p:cNvSpPr txBox="1">
            <a:spLocks/>
          </p:cNvSpPr>
          <p:nvPr/>
        </p:nvSpPr>
        <p:spPr>
          <a:xfrm>
            <a:off x="397489" y="686220"/>
            <a:ext cx="13716000" cy="1143000"/>
          </a:xfrm>
          <a:prstGeom prst="rect">
            <a:avLst/>
          </a:prstGeom>
        </p:spPr>
        <p:txBody>
          <a:bodyPr vert="horz" lIns="0" tIns="0" rIns="0" bIns="0" rtlCol="0" anchor="t">
            <a:noAutofit/>
          </a:bodyPr>
          <a:lstStyle>
            <a:lvl1pPr algn="l" defTabSz="1097236"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kumimoji="1" lang="en-US" altLang="zh-TW" b="1" dirty="0">
                <a:latin typeface="IBM Plex Sans" panose="020B0503050203000203" pitchFamily="34" charset="0"/>
              </a:rPr>
              <a:t>DevOps </a:t>
            </a:r>
            <a:r>
              <a:rPr kumimoji="1" lang="zh-CN" altLang="en-US" b="1" dirty="0">
                <a:latin typeface="IBM Plex Sans" panose="020B0503050203000203" pitchFamily="34" charset="0"/>
              </a:rPr>
              <a:t>架構擁抱各式開源工具</a:t>
            </a:r>
            <a:endParaRPr kumimoji="1" lang="zh-TW" altLang="en-US" b="1" dirty="0">
              <a:latin typeface="IBM Plex Sans" panose="020B0503050203000203" pitchFamily="34" charset="0"/>
            </a:endParaRPr>
          </a:p>
        </p:txBody>
      </p:sp>
      <p:grpSp>
        <p:nvGrpSpPr>
          <p:cNvPr id="8" name="群組 7">
            <a:extLst>
              <a:ext uri="{FF2B5EF4-FFF2-40B4-BE49-F238E27FC236}">
                <a16:creationId xmlns:a16="http://schemas.microsoft.com/office/drawing/2014/main" id="{BF47D787-DBEA-1C4D-936A-E22BEBF498DE}"/>
              </a:ext>
            </a:extLst>
          </p:cNvPr>
          <p:cNvGrpSpPr/>
          <p:nvPr/>
        </p:nvGrpSpPr>
        <p:grpSpPr>
          <a:xfrm>
            <a:off x="395970" y="4403995"/>
            <a:ext cx="13824000" cy="950401"/>
            <a:chOff x="336000" y="3138528"/>
            <a:chExt cx="11520000" cy="792000"/>
          </a:xfrm>
        </p:grpSpPr>
        <p:sp>
          <p:nvSpPr>
            <p:cNvPr id="9" name="Can 7">
              <a:extLst>
                <a:ext uri="{FF2B5EF4-FFF2-40B4-BE49-F238E27FC236}">
                  <a16:creationId xmlns:a16="http://schemas.microsoft.com/office/drawing/2014/main" id="{A2DF9E6A-FC8D-C04B-97FD-FB05C18633FC}"/>
                </a:ext>
              </a:extLst>
            </p:cNvPr>
            <p:cNvSpPr/>
            <p:nvPr/>
          </p:nvSpPr>
          <p:spPr>
            <a:xfrm rot="5400000">
              <a:off x="5700000" y="-2225472"/>
              <a:ext cx="792000" cy="11520000"/>
            </a:xfrm>
            <a:prstGeom prst="can">
              <a:avLst/>
            </a:prstGeom>
            <a:noFill/>
            <a:ln w="28575" cap="flat" cmpd="sng" algn="ctr">
              <a:solidFill>
                <a:sysClr val="windowText" lastClr="000000">
                  <a:lumMod val="95000"/>
                  <a:lumOff val="5000"/>
                </a:sysClr>
              </a:solidFill>
              <a:prstDash val="solid"/>
              <a:miter lim="800000"/>
            </a:ln>
            <a:effectLst/>
          </p:spPr>
          <p:txBody>
            <a:bodyPr wrap="none" lIns="109728" tIns="54864" rIns="109728" bIns="54864" anchor="ctr"/>
            <a:lstStyle/>
            <a:p>
              <a:pPr defTabSz="914400">
                <a:defRPr/>
              </a:pPr>
              <a:endParaRPr lang="en-US" sz="1080" kern="0" dirty="0">
                <a:solidFill>
                  <a:prstClr val="white"/>
                </a:solidFill>
                <a:latin typeface="IBM Plex Sans" panose="020B0503050203000203" pitchFamily="34" charset="0"/>
                <a:ea typeface="微軟正黑體" panose="020B0604030504040204" pitchFamily="34" charset="-120"/>
              </a:endParaRPr>
            </a:p>
          </p:txBody>
        </p:sp>
        <p:grpSp>
          <p:nvGrpSpPr>
            <p:cNvPr id="10" name="群組 9">
              <a:extLst>
                <a:ext uri="{FF2B5EF4-FFF2-40B4-BE49-F238E27FC236}">
                  <a16:creationId xmlns:a16="http://schemas.microsoft.com/office/drawing/2014/main" id="{CED55EA6-35C2-0F40-B7A1-E0D91E575254}"/>
                </a:ext>
              </a:extLst>
            </p:cNvPr>
            <p:cNvGrpSpPr/>
            <p:nvPr/>
          </p:nvGrpSpPr>
          <p:grpSpPr>
            <a:xfrm>
              <a:off x="2709630" y="3145122"/>
              <a:ext cx="540000" cy="763423"/>
              <a:chOff x="2490045" y="3008244"/>
              <a:chExt cx="540000" cy="763423"/>
            </a:xfrm>
          </p:grpSpPr>
          <p:pic>
            <p:nvPicPr>
              <p:cNvPr id="30" name="圖形 29" descr="電腦">
                <a:extLst>
                  <a:ext uri="{FF2B5EF4-FFF2-40B4-BE49-F238E27FC236}">
                    <a16:creationId xmlns:a16="http://schemas.microsoft.com/office/drawing/2014/main" id="{B5D07673-80B7-9347-9D6B-CD963F7388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90045" y="3008244"/>
                <a:ext cx="540000" cy="540000"/>
              </a:xfrm>
              <a:prstGeom prst="rect">
                <a:avLst/>
              </a:prstGeom>
            </p:spPr>
          </p:pic>
          <p:sp>
            <p:nvSpPr>
              <p:cNvPr id="31" name="文字方塊 30">
                <a:extLst>
                  <a:ext uri="{FF2B5EF4-FFF2-40B4-BE49-F238E27FC236}">
                    <a16:creationId xmlns:a16="http://schemas.microsoft.com/office/drawing/2014/main" id="{BC32B0BA-8621-EE47-93DC-CBF050936C65}"/>
                  </a:ext>
                </a:extLst>
              </p:cNvPr>
              <p:cNvSpPr txBox="1"/>
              <p:nvPr/>
            </p:nvSpPr>
            <p:spPr>
              <a:xfrm>
                <a:off x="2504100" y="3479280"/>
                <a:ext cx="511892" cy="292387"/>
              </a:xfrm>
              <a:prstGeom prst="rect">
                <a:avLst/>
              </a:prstGeom>
              <a:noFill/>
            </p:spPr>
            <p:txBody>
              <a:bodyPr wrap="none" rtlCol="0">
                <a:spAutoFit/>
              </a:bodyPr>
              <a:lstStyle/>
              <a:p>
                <a:pPr algn="ctr" defTabSz="914400">
                  <a:defRPr/>
                </a:pPr>
                <a:r>
                  <a:rPr lang="zh-TW" altLang="en-US" sz="1680" kern="0" dirty="0">
                    <a:solidFill>
                      <a:prstClr val="black"/>
                    </a:solidFill>
                    <a:latin typeface="IBM Plex Sans" panose="020B0503050203000203" pitchFamily="34" charset="0"/>
                  </a:rPr>
                  <a:t>開發</a:t>
                </a:r>
              </a:p>
            </p:txBody>
          </p:sp>
        </p:grpSp>
        <p:grpSp>
          <p:nvGrpSpPr>
            <p:cNvPr id="11" name="群組 10">
              <a:extLst>
                <a:ext uri="{FF2B5EF4-FFF2-40B4-BE49-F238E27FC236}">
                  <a16:creationId xmlns:a16="http://schemas.microsoft.com/office/drawing/2014/main" id="{56C6825C-167F-F745-8C3B-62E60DE98671}"/>
                </a:ext>
              </a:extLst>
            </p:cNvPr>
            <p:cNvGrpSpPr/>
            <p:nvPr/>
          </p:nvGrpSpPr>
          <p:grpSpPr>
            <a:xfrm>
              <a:off x="4102867" y="3145122"/>
              <a:ext cx="869897" cy="763423"/>
              <a:chOff x="3883282" y="3008244"/>
              <a:chExt cx="869897" cy="763423"/>
            </a:xfrm>
          </p:grpSpPr>
          <p:pic>
            <p:nvPicPr>
              <p:cNvPr id="28" name="圖形 27" descr="箱子">
                <a:extLst>
                  <a:ext uri="{FF2B5EF4-FFF2-40B4-BE49-F238E27FC236}">
                    <a16:creationId xmlns:a16="http://schemas.microsoft.com/office/drawing/2014/main" id="{79D489A0-6D74-B342-BEA0-1030635E18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8230" y="3008244"/>
                <a:ext cx="540000" cy="540000"/>
              </a:xfrm>
              <a:prstGeom prst="rect">
                <a:avLst/>
              </a:prstGeom>
            </p:spPr>
          </p:pic>
          <p:sp>
            <p:nvSpPr>
              <p:cNvPr id="29" name="文字方塊 28">
                <a:extLst>
                  <a:ext uri="{FF2B5EF4-FFF2-40B4-BE49-F238E27FC236}">
                    <a16:creationId xmlns:a16="http://schemas.microsoft.com/office/drawing/2014/main" id="{6CA92F15-5329-8844-8433-34A1E26C9BB8}"/>
                  </a:ext>
                </a:extLst>
              </p:cNvPr>
              <p:cNvSpPr txBox="1"/>
              <p:nvPr/>
            </p:nvSpPr>
            <p:spPr>
              <a:xfrm>
                <a:off x="3883282" y="3479280"/>
                <a:ext cx="869897" cy="292387"/>
              </a:xfrm>
              <a:prstGeom prst="rect">
                <a:avLst/>
              </a:prstGeom>
              <a:noFill/>
            </p:spPr>
            <p:txBody>
              <a:bodyPr wrap="none" rtlCol="0">
                <a:spAutoFit/>
              </a:bodyPr>
              <a:lstStyle/>
              <a:p>
                <a:pPr algn="ctr" defTabSz="914400">
                  <a:defRPr/>
                </a:pPr>
                <a:r>
                  <a:rPr lang="zh-TW" altLang="en-US" sz="1680" kern="0" dirty="0">
                    <a:solidFill>
                      <a:prstClr val="black"/>
                    </a:solidFill>
                    <a:latin typeface="IBM Plex Sans" panose="020B0503050203000203" pitchFamily="34" charset="0"/>
                  </a:rPr>
                  <a:t>包版建置</a:t>
                </a:r>
              </a:p>
            </p:txBody>
          </p:sp>
        </p:grpSp>
        <p:grpSp>
          <p:nvGrpSpPr>
            <p:cNvPr id="12" name="群組 11">
              <a:extLst>
                <a:ext uri="{FF2B5EF4-FFF2-40B4-BE49-F238E27FC236}">
                  <a16:creationId xmlns:a16="http://schemas.microsoft.com/office/drawing/2014/main" id="{B0A270DB-92F6-BE40-8209-D4F80D8C7033}"/>
                </a:ext>
              </a:extLst>
            </p:cNvPr>
            <p:cNvGrpSpPr/>
            <p:nvPr/>
          </p:nvGrpSpPr>
          <p:grpSpPr>
            <a:xfrm>
              <a:off x="7387926" y="3145122"/>
              <a:ext cx="540000" cy="763423"/>
              <a:chOff x="7168341" y="3008244"/>
              <a:chExt cx="540000" cy="763423"/>
            </a:xfrm>
          </p:grpSpPr>
          <p:pic>
            <p:nvPicPr>
              <p:cNvPr id="26" name="圖形 25" descr="倉鼠">
                <a:extLst>
                  <a:ext uri="{FF2B5EF4-FFF2-40B4-BE49-F238E27FC236}">
                    <a16:creationId xmlns:a16="http://schemas.microsoft.com/office/drawing/2014/main" id="{8B5A68BD-66F3-3449-8F30-B0515463AA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68341" y="3008244"/>
                <a:ext cx="540000" cy="540000"/>
              </a:xfrm>
              <a:prstGeom prst="rect">
                <a:avLst/>
              </a:prstGeom>
            </p:spPr>
          </p:pic>
          <p:sp>
            <p:nvSpPr>
              <p:cNvPr id="27" name="文字方塊 26">
                <a:extLst>
                  <a:ext uri="{FF2B5EF4-FFF2-40B4-BE49-F238E27FC236}">
                    <a16:creationId xmlns:a16="http://schemas.microsoft.com/office/drawing/2014/main" id="{DCCC1BC8-194C-9B4F-A6DF-07E9A2F491D5}"/>
                  </a:ext>
                </a:extLst>
              </p:cNvPr>
              <p:cNvSpPr txBox="1"/>
              <p:nvPr/>
            </p:nvSpPr>
            <p:spPr>
              <a:xfrm>
                <a:off x="7191748" y="3479280"/>
                <a:ext cx="493191" cy="292387"/>
              </a:xfrm>
              <a:prstGeom prst="rect">
                <a:avLst/>
              </a:prstGeom>
              <a:noFill/>
            </p:spPr>
            <p:txBody>
              <a:bodyPr wrap="none" rtlCol="0">
                <a:spAutoFit/>
              </a:bodyPr>
              <a:lstStyle/>
              <a:p>
                <a:pPr algn="ctr" defTabSz="914400">
                  <a:defRPr/>
                </a:pPr>
                <a:r>
                  <a:rPr lang="en-US" altLang="zh-TW" sz="1680" kern="0" dirty="0">
                    <a:solidFill>
                      <a:prstClr val="black"/>
                    </a:solidFill>
                    <a:latin typeface="IBM Plex Sans" panose="020B0503050203000203" pitchFamily="34" charset="0"/>
                  </a:rPr>
                  <a:t>UAT</a:t>
                </a:r>
                <a:endParaRPr lang="zh-TW" altLang="en-US" sz="1680" kern="0" dirty="0">
                  <a:solidFill>
                    <a:prstClr val="black"/>
                  </a:solidFill>
                  <a:latin typeface="IBM Plex Sans" panose="020B0503050203000203" pitchFamily="34" charset="0"/>
                </a:endParaRPr>
              </a:p>
            </p:txBody>
          </p:sp>
        </p:grpSp>
        <p:grpSp>
          <p:nvGrpSpPr>
            <p:cNvPr id="13" name="群組 12">
              <a:extLst>
                <a:ext uri="{FF2B5EF4-FFF2-40B4-BE49-F238E27FC236}">
                  <a16:creationId xmlns:a16="http://schemas.microsoft.com/office/drawing/2014/main" id="{9040BFC5-1BD4-1B46-8609-1A174EF4211B}"/>
                </a:ext>
              </a:extLst>
            </p:cNvPr>
            <p:cNvGrpSpPr/>
            <p:nvPr/>
          </p:nvGrpSpPr>
          <p:grpSpPr>
            <a:xfrm>
              <a:off x="8908856" y="3145122"/>
              <a:ext cx="624102" cy="763423"/>
              <a:chOff x="8689271" y="3008244"/>
              <a:chExt cx="624102" cy="763423"/>
            </a:xfrm>
          </p:grpSpPr>
          <p:pic>
            <p:nvPicPr>
              <p:cNvPr id="24" name="圖形 23" descr="火箭">
                <a:extLst>
                  <a:ext uri="{FF2B5EF4-FFF2-40B4-BE49-F238E27FC236}">
                    <a16:creationId xmlns:a16="http://schemas.microsoft.com/office/drawing/2014/main" id="{C9AC16ED-1620-D749-8A25-DACEEE13E5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31323" y="3008244"/>
                <a:ext cx="540000" cy="540000"/>
              </a:xfrm>
              <a:prstGeom prst="rect">
                <a:avLst/>
              </a:prstGeom>
            </p:spPr>
          </p:pic>
          <p:sp>
            <p:nvSpPr>
              <p:cNvPr id="25" name="文字方塊 24">
                <a:extLst>
                  <a:ext uri="{FF2B5EF4-FFF2-40B4-BE49-F238E27FC236}">
                    <a16:creationId xmlns:a16="http://schemas.microsoft.com/office/drawing/2014/main" id="{81DFFB0E-06C2-6444-A4BF-77F5A9B9D404}"/>
                  </a:ext>
                </a:extLst>
              </p:cNvPr>
              <p:cNvSpPr txBox="1"/>
              <p:nvPr/>
            </p:nvSpPr>
            <p:spPr>
              <a:xfrm>
                <a:off x="8689271" y="3479280"/>
                <a:ext cx="624102" cy="292387"/>
              </a:xfrm>
              <a:prstGeom prst="rect">
                <a:avLst/>
              </a:prstGeom>
              <a:noFill/>
            </p:spPr>
            <p:txBody>
              <a:bodyPr wrap="none" rtlCol="0">
                <a:spAutoFit/>
              </a:bodyPr>
              <a:lstStyle/>
              <a:p>
                <a:pPr algn="ctr" defTabSz="914400">
                  <a:defRPr/>
                </a:pPr>
                <a:r>
                  <a:rPr lang="en-US" altLang="zh-TW" sz="1680" kern="0" dirty="0">
                    <a:solidFill>
                      <a:prstClr val="black"/>
                    </a:solidFill>
                    <a:latin typeface="IBM Plex Sans" panose="020B0503050203000203" pitchFamily="34" charset="0"/>
                  </a:rPr>
                  <a:t>PROD</a:t>
                </a:r>
                <a:endParaRPr lang="zh-TW" altLang="en-US" sz="1680" kern="0" dirty="0">
                  <a:solidFill>
                    <a:prstClr val="black"/>
                  </a:solidFill>
                  <a:latin typeface="IBM Plex Sans" panose="020B0503050203000203" pitchFamily="34" charset="0"/>
                </a:endParaRPr>
              </a:p>
            </p:txBody>
          </p:sp>
        </p:grpSp>
        <p:pic>
          <p:nvPicPr>
            <p:cNvPr id="14" name="圖片 13">
              <a:extLst>
                <a:ext uri="{FF2B5EF4-FFF2-40B4-BE49-F238E27FC236}">
                  <a16:creationId xmlns:a16="http://schemas.microsoft.com/office/drawing/2014/main" id="{333F08B9-4CAA-B04E-857E-7062FD63495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48383" y="3264528"/>
              <a:ext cx="540000" cy="540000"/>
            </a:xfrm>
            <a:prstGeom prst="rect">
              <a:avLst/>
            </a:prstGeom>
          </p:spPr>
        </p:pic>
        <p:grpSp>
          <p:nvGrpSpPr>
            <p:cNvPr id="15" name="群組 14">
              <a:extLst>
                <a:ext uri="{FF2B5EF4-FFF2-40B4-BE49-F238E27FC236}">
                  <a16:creationId xmlns:a16="http://schemas.microsoft.com/office/drawing/2014/main" id="{82CEA88F-3A75-E546-9090-766FD9CCE25E}"/>
                </a:ext>
              </a:extLst>
            </p:cNvPr>
            <p:cNvGrpSpPr/>
            <p:nvPr/>
          </p:nvGrpSpPr>
          <p:grpSpPr>
            <a:xfrm>
              <a:off x="5827871" y="3145122"/>
              <a:ext cx="540000" cy="763423"/>
              <a:chOff x="5608286" y="3008244"/>
              <a:chExt cx="540000" cy="763423"/>
            </a:xfrm>
          </p:grpSpPr>
          <p:sp>
            <p:nvSpPr>
              <p:cNvPr id="22" name="文字方塊 21">
                <a:extLst>
                  <a:ext uri="{FF2B5EF4-FFF2-40B4-BE49-F238E27FC236}">
                    <a16:creationId xmlns:a16="http://schemas.microsoft.com/office/drawing/2014/main" id="{A1804252-866C-024A-9843-0B52CC820458}"/>
                  </a:ext>
                </a:extLst>
              </p:cNvPr>
              <p:cNvSpPr txBox="1"/>
              <p:nvPr/>
            </p:nvSpPr>
            <p:spPr>
              <a:xfrm>
                <a:off x="5661745" y="3479280"/>
                <a:ext cx="433078" cy="292387"/>
              </a:xfrm>
              <a:prstGeom prst="rect">
                <a:avLst/>
              </a:prstGeom>
              <a:noFill/>
            </p:spPr>
            <p:txBody>
              <a:bodyPr wrap="none" rtlCol="0">
                <a:spAutoFit/>
              </a:bodyPr>
              <a:lstStyle/>
              <a:p>
                <a:pPr algn="ctr" defTabSz="914400">
                  <a:defRPr/>
                </a:pPr>
                <a:r>
                  <a:rPr lang="en-US" altLang="zh-TW" sz="1680" kern="0" dirty="0">
                    <a:solidFill>
                      <a:prstClr val="black"/>
                    </a:solidFill>
                    <a:latin typeface="IBM Plex Sans" panose="020B0503050203000203" pitchFamily="34" charset="0"/>
                  </a:rPr>
                  <a:t>SIT</a:t>
                </a:r>
                <a:endParaRPr lang="zh-TW" altLang="en-US" sz="1680" kern="0" dirty="0">
                  <a:solidFill>
                    <a:prstClr val="black"/>
                  </a:solidFill>
                  <a:latin typeface="IBM Plex Sans" panose="020B0503050203000203" pitchFamily="34" charset="0"/>
                </a:endParaRPr>
              </a:p>
            </p:txBody>
          </p:sp>
          <p:pic>
            <p:nvPicPr>
              <p:cNvPr id="23" name="圖形 22" descr="試管">
                <a:extLst>
                  <a:ext uri="{FF2B5EF4-FFF2-40B4-BE49-F238E27FC236}">
                    <a16:creationId xmlns:a16="http://schemas.microsoft.com/office/drawing/2014/main" id="{43F1096B-1D13-0B41-817F-75E3C895F77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08286" y="3008244"/>
                <a:ext cx="540000" cy="540000"/>
              </a:xfrm>
              <a:prstGeom prst="rect">
                <a:avLst/>
              </a:prstGeom>
            </p:spPr>
          </p:pic>
        </p:grpSp>
        <p:grpSp>
          <p:nvGrpSpPr>
            <p:cNvPr id="16" name="群組 15">
              <a:extLst>
                <a:ext uri="{FF2B5EF4-FFF2-40B4-BE49-F238E27FC236}">
                  <a16:creationId xmlns:a16="http://schemas.microsoft.com/office/drawing/2014/main" id="{D94F1F71-7760-9248-9BA7-C13DC317D1EF}"/>
                </a:ext>
              </a:extLst>
            </p:cNvPr>
            <p:cNvGrpSpPr/>
            <p:nvPr/>
          </p:nvGrpSpPr>
          <p:grpSpPr>
            <a:xfrm>
              <a:off x="1145836" y="3145122"/>
              <a:ext cx="540000" cy="763423"/>
              <a:chOff x="926251" y="3008244"/>
              <a:chExt cx="540000" cy="763423"/>
            </a:xfrm>
          </p:grpSpPr>
          <p:pic>
            <p:nvPicPr>
              <p:cNvPr id="20" name="圖形 19" descr="燈泡">
                <a:extLst>
                  <a:ext uri="{FF2B5EF4-FFF2-40B4-BE49-F238E27FC236}">
                    <a16:creationId xmlns:a16="http://schemas.microsoft.com/office/drawing/2014/main" id="{DF419AB5-18EC-034F-B2D7-D533844C20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6251" y="3008244"/>
                <a:ext cx="540000" cy="540000"/>
              </a:xfrm>
              <a:prstGeom prst="rect">
                <a:avLst/>
              </a:prstGeom>
            </p:spPr>
          </p:pic>
          <p:sp>
            <p:nvSpPr>
              <p:cNvPr id="21" name="矩形 20">
                <a:extLst>
                  <a:ext uri="{FF2B5EF4-FFF2-40B4-BE49-F238E27FC236}">
                    <a16:creationId xmlns:a16="http://schemas.microsoft.com/office/drawing/2014/main" id="{A57D555C-DF70-0F4D-89D0-321DE4ECE726}"/>
                  </a:ext>
                </a:extLst>
              </p:cNvPr>
              <p:cNvSpPr/>
              <p:nvPr/>
            </p:nvSpPr>
            <p:spPr>
              <a:xfrm>
                <a:off x="940306" y="3479280"/>
                <a:ext cx="511892" cy="292387"/>
              </a:xfrm>
              <a:prstGeom prst="rect">
                <a:avLst/>
              </a:prstGeom>
            </p:spPr>
            <p:txBody>
              <a:bodyPr wrap="none">
                <a:spAutoFit/>
              </a:bodyPr>
              <a:lstStyle/>
              <a:p>
                <a:pPr algn="ctr" defTabSz="914400">
                  <a:defRPr/>
                </a:pPr>
                <a:r>
                  <a:rPr lang="zh-TW" altLang="en-US" sz="1680" kern="0" dirty="0">
                    <a:solidFill>
                      <a:prstClr val="black"/>
                    </a:solidFill>
                    <a:latin typeface="IBM Plex Sans" panose="020B0503050203000203" pitchFamily="34" charset="0"/>
                  </a:rPr>
                  <a:t>設計</a:t>
                </a:r>
              </a:p>
            </p:txBody>
          </p:sp>
        </p:grpSp>
        <p:grpSp>
          <p:nvGrpSpPr>
            <p:cNvPr id="17" name="群組 16">
              <a:extLst>
                <a:ext uri="{FF2B5EF4-FFF2-40B4-BE49-F238E27FC236}">
                  <a16:creationId xmlns:a16="http://schemas.microsoft.com/office/drawing/2014/main" id="{2BCC8659-5DF6-D94A-9474-B9E0811B48D1}"/>
                </a:ext>
              </a:extLst>
            </p:cNvPr>
            <p:cNvGrpSpPr/>
            <p:nvPr/>
          </p:nvGrpSpPr>
          <p:grpSpPr>
            <a:xfrm>
              <a:off x="10506164" y="3145122"/>
              <a:ext cx="540000" cy="763423"/>
              <a:chOff x="10286579" y="3008244"/>
              <a:chExt cx="540000" cy="763423"/>
            </a:xfrm>
          </p:grpSpPr>
          <p:pic>
            <p:nvPicPr>
              <p:cNvPr id="18" name="圖形 17" descr="量測計">
                <a:extLst>
                  <a:ext uri="{FF2B5EF4-FFF2-40B4-BE49-F238E27FC236}">
                    <a16:creationId xmlns:a16="http://schemas.microsoft.com/office/drawing/2014/main" id="{1D16C3C4-9C93-DE48-99D8-4CBFB018141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86579" y="3008244"/>
                <a:ext cx="540000" cy="540000"/>
              </a:xfrm>
              <a:prstGeom prst="rect">
                <a:avLst/>
              </a:prstGeom>
            </p:spPr>
          </p:pic>
          <p:sp>
            <p:nvSpPr>
              <p:cNvPr id="19" name="文字方塊 18">
                <a:extLst>
                  <a:ext uri="{FF2B5EF4-FFF2-40B4-BE49-F238E27FC236}">
                    <a16:creationId xmlns:a16="http://schemas.microsoft.com/office/drawing/2014/main" id="{3ED7A77A-37C2-8A4F-B5D8-3FC9A7A30038}"/>
                  </a:ext>
                </a:extLst>
              </p:cNvPr>
              <p:cNvSpPr txBox="1"/>
              <p:nvPr/>
            </p:nvSpPr>
            <p:spPr>
              <a:xfrm>
                <a:off x="10300634" y="3479280"/>
                <a:ext cx="511892" cy="292387"/>
              </a:xfrm>
              <a:prstGeom prst="rect">
                <a:avLst/>
              </a:prstGeom>
              <a:noFill/>
            </p:spPr>
            <p:txBody>
              <a:bodyPr wrap="none" rtlCol="0">
                <a:spAutoFit/>
              </a:bodyPr>
              <a:lstStyle/>
              <a:p>
                <a:pPr algn="ctr" defTabSz="914400">
                  <a:defRPr/>
                </a:pPr>
                <a:r>
                  <a:rPr lang="zh-TW" altLang="en-US" sz="1680" kern="0" dirty="0">
                    <a:solidFill>
                      <a:prstClr val="black"/>
                    </a:solidFill>
                    <a:latin typeface="IBM Plex Sans" panose="020B0503050203000203" pitchFamily="34" charset="0"/>
                  </a:rPr>
                  <a:t>監控</a:t>
                </a:r>
              </a:p>
            </p:txBody>
          </p:sp>
        </p:grpSp>
      </p:grpSp>
      <p:grpSp>
        <p:nvGrpSpPr>
          <p:cNvPr id="32" name="群組 31">
            <a:extLst>
              <a:ext uri="{FF2B5EF4-FFF2-40B4-BE49-F238E27FC236}">
                <a16:creationId xmlns:a16="http://schemas.microsoft.com/office/drawing/2014/main" id="{A63CEDA0-CFA4-A840-A8C6-D804533043F6}"/>
              </a:ext>
            </a:extLst>
          </p:cNvPr>
          <p:cNvGrpSpPr/>
          <p:nvPr/>
        </p:nvGrpSpPr>
        <p:grpSpPr>
          <a:xfrm>
            <a:off x="4829759" y="7188057"/>
            <a:ext cx="2160001" cy="633811"/>
            <a:chOff x="4030823" y="5932490"/>
            <a:chExt cx="1800000" cy="528175"/>
          </a:xfrm>
        </p:grpSpPr>
        <p:sp>
          <p:nvSpPr>
            <p:cNvPr id="33" name="文字方塊 32">
              <a:extLst>
                <a:ext uri="{FF2B5EF4-FFF2-40B4-BE49-F238E27FC236}">
                  <a16:creationId xmlns:a16="http://schemas.microsoft.com/office/drawing/2014/main" id="{8399D2FA-5724-6440-AC3F-03D897BE4F4D}"/>
                </a:ext>
              </a:extLst>
            </p:cNvPr>
            <p:cNvSpPr txBox="1"/>
            <p:nvPr/>
          </p:nvSpPr>
          <p:spPr>
            <a:xfrm>
              <a:off x="4479418" y="6168278"/>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議題追蹤</a:t>
              </a:r>
              <a:endParaRPr lang="en-US" sz="1680" kern="0" dirty="0">
                <a:solidFill>
                  <a:prstClr val="black"/>
                </a:solidFill>
                <a:latin typeface="IBM Plex Sans" panose="020B0503050203000203" pitchFamily="34" charset="0"/>
              </a:endParaRPr>
            </a:p>
          </p:txBody>
        </p:sp>
        <p:pic>
          <p:nvPicPr>
            <p:cNvPr id="34" name="圖片 33">
              <a:extLst>
                <a:ext uri="{FF2B5EF4-FFF2-40B4-BE49-F238E27FC236}">
                  <a16:creationId xmlns:a16="http://schemas.microsoft.com/office/drawing/2014/main" id="{D969ABE4-7E28-6445-9044-2305AC73B20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030823" y="5932490"/>
              <a:ext cx="1800000" cy="235788"/>
            </a:xfrm>
            <a:prstGeom prst="rect">
              <a:avLst/>
            </a:prstGeom>
          </p:spPr>
        </p:pic>
      </p:grpSp>
      <p:grpSp>
        <p:nvGrpSpPr>
          <p:cNvPr id="35" name="群組 34">
            <a:extLst>
              <a:ext uri="{FF2B5EF4-FFF2-40B4-BE49-F238E27FC236}">
                <a16:creationId xmlns:a16="http://schemas.microsoft.com/office/drawing/2014/main" id="{5FEE1435-A85E-3F4B-A59D-F68A919DCBE6}"/>
              </a:ext>
            </a:extLst>
          </p:cNvPr>
          <p:cNvGrpSpPr/>
          <p:nvPr/>
        </p:nvGrpSpPr>
        <p:grpSpPr>
          <a:xfrm>
            <a:off x="966627" y="7075323"/>
            <a:ext cx="1043876" cy="859289"/>
            <a:chOff x="811548" y="5276758"/>
            <a:chExt cx="869896" cy="716073"/>
          </a:xfrm>
        </p:grpSpPr>
        <p:sp>
          <p:nvSpPr>
            <p:cNvPr id="36" name="文字方塊 35">
              <a:extLst>
                <a:ext uri="{FF2B5EF4-FFF2-40B4-BE49-F238E27FC236}">
                  <a16:creationId xmlns:a16="http://schemas.microsoft.com/office/drawing/2014/main" id="{80FCA1C5-5DA7-D245-A69C-739943A5A16F}"/>
                </a:ext>
              </a:extLst>
            </p:cNvPr>
            <p:cNvSpPr txBox="1"/>
            <p:nvPr/>
          </p:nvSpPr>
          <p:spPr>
            <a:xfrm>
              <a:off x="811548" y="5700444"/>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社交協作</a:t>
              </a:r>
              <a:endParaRPr lang="en-US" sz="1680" kern="0" dirty="0">
                <a:solidFill>
                  <a:prstClr val="black"/>
                </a:solidFill>
                <a:latin typeface="IBM Plex Sans" panose="020B0503050203000203" pitchFamily="34" charset="0"/>
              </a:endParaRPr>
            </a:p>
          </p:txBody>
        </p:sp>
        <p:pic>
          <p:nvPicPr>
            <p:cNvPr id="37" name="圖片 36">
              <a:extLst>
                <a:ext uri="{FF2B5EF4-FFF2-40B4-BE49-F238E27FC236}">
                  <a16:creationId xmlns:a16="http://schemas.microsoft.com/office/drawing/2014/main" id="{AD5C4E2C-798E-BC41-B1F1-9A387A75BD8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46953" y="5276758"/>
              <a:ext cx="432000" cy="432000"/>
            </a:xfrm>
            <a:prstGeom prst="rect">
              <a:avLst/>
            </a:prstGeom>
          </p:spPr>
        </p:pic>
      </p:grpSp>
      <p:grpSp>
        <p:nvGrpSpPr>
          <p:cNvPr id="38" name="群組 37">
            <a:extLst>
              <a:ext uri="{FF2B5EF4-FFF2-40B4-BE49-F238E27FC236}">
                <a16:creationId xmlns:a16="http://schemas.microsoft.com/office/drawing/2014/main" id="{9B41E2D0-B289-DC40-8ED9-559042947664}"/>
              </a:ext>
            </a:extLst>
          </p:cNvPr>
          <p:cNvGrpSpPr/>
          <p:nvPr/>
        </p:nvGrpSpPr>
        <p:grpSpPr>
          <a:xfrm>
            <a:off x="3086976" y="5763137"/>
            <a:ext cx="1900800" cy="1108864"/>
            <a:chOff x="2266785" y="2105098"/>
            <a:chExt cx="1584000" cy="924052"/>
          </a:xfrm>
        </p:grpSpPr>
        <p:sp>
          <p:nvSpPr>
            <p:cNvPr id="39" name="文字方塊 38">
              <a:extLst>
                <a:ext uri="{FF2B5EF4-FFF2-40B4-BE49-F238E27FC236}">
                  <a16:creationId xmlns:a16="http://schemas.microsoft.com/office/drawing/2014/main" id="{2FC2288F-3F37-1F4D-97E0-4E49C6CEE2B2}"/>
                </a:ext>
              </a:extLst>
            </p:cNvPr>
            <p:cNvSpPr txBox="1"/>
            <p:nvPr/>
          </p:nvSpPr>
          <p:spPr>
            <a:xfrm>
              <a:off x="2517612" y="2736763"/>
              <a:ext cx="1048898"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程式碼管理</a:t>
              </a:r>
              <a:endParaRPr lang="en-US" sz="1680" kern="0" dirty="0">
                <a:solidFill>
                  <a:prstClr val="black"/>
                </a:solidFill>
                <a:latin typeface="IBM Plex Sans" panose="020B0503050203000203" pitchFamily="34" charset="0"/>
              </a:endParaRPr>
            </a:p>
          </p:txBody>
        </p:sp>
        <p:pic>
          <p:nvPicPr>
            <p:cNvPr id="40" name="圖片 39">
              <a:extLst>
                <a:ext uri="{FF2B5EF4-FFF2-40B4-BE49-F238E27FC236}">
                  <a16:creationId xmlns:a16="http://schemas.microsoft.com/office/drawing/2014/main" id="{1F1FBEA4-6210-CC4C-B329-95020F8DB0D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670838" y="2105098"/>
              <a:ext cx="775895" cy="324000"/>
            </a:xfrm>
            <a:prstGeom prst="rect">
              <a:avLst/>
            </a:prstGeom>
          </p:spPr>
        </p:pic>
        <p:pic>
          <p:nvPicPr>
            <p:cNvPr id="41" name="圖片 40" descr="一張含有 物件 的圖片&#10;&#10;描述是以高可信度產生">
              <a:extLst>
                <a:ext uri="{FF2B5EF4-FFF2-40B4-BE49-F238E27FC236}">
                  <a16:creationId xmlns:a16="http://schemas.microsoft.com/office/drawing/2014/main" id="{29900E5D-F55D-9F47-9E39-1FFCBBC1DD0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266785" y="2487919"/>
              <a:ext cx="1584000" cy="228326"/>
            </a:xfrm>
            <a:prstGeom prst="rect">
              <a:avLst/>
            </a:prstGeom>
          </p:spPr>
        </p:pic>
      </p:grpSp>
      <p:grpSp>
        <p:nvGrpSpPr>
          <p:cNvPr id="42" name="群組 41">
            <a:extLst>
              <a:ext uri="{FF2B5EF4-FFF2-40B4-BE49-F238E27FC236}">
                <a16:creationId xmlns:a16="http://schemas.microsoft.com/office/drawing/2014/main" id="{EA80553F-2A9D-074B-A799-1DD7D31F9917}"/>
              </a:ext>
            </a:extLst>
          </p:cNvPr>
          <p:cNvGrpSpPr/>
          <p:nvPr/>
        </p:nvGrpSpPr>
        <p:grpSpPr>
          <a:xfrm>
            <a:off x="4704659" y="1576655"/>
            <a:ext cx="1043876" cy="1061270"/>
            <a:chOff x="1003824" y="1373406"/>
            <a:chExt cx="869896" cy="884391"/>
          </a:xfrm>
        </p:grpSpPr>
        <p:sp>
          <p:nvSpPr>
            <p:cNvPr id="43" name="文字方塊 42">
              <a:extLst>
                <a:ext uri="{FF2B5EF4-FFF2-40B4-BE49-F238E27FC236}">
                  <a16:creationId xmlns:a16="http://schemas.microsoft.com/office/drawing/2014/main" id="{747B46B8-5DA7-9E49-A143-6C3F850F1BE8}"/>
                </a:ext>
              </a:extLst>
            </p:cNvPr>
            <p:cNvSpPr txBox="1"/>
            <p:nvPr/>
          </p:nvSpPr>
          <p:spPr>
            <a:xfrm>
              <a:off x="1003824" y="1965410"/>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集成工具</a:t>
              </a:r>
              <a:endParaRPr lang="en-US" sz="1680" kern="0" dirty="0">
                <a:solidFill>
                  <a:prstClr val="black"/>
                </a:solidFill>
                <a:latin typeface="IBM Plex Sans" panose="020B0503050203000203" pitchFamily="34" charset="0"/>
              </a:endParaRPr>
            </a:p>
          </p:txBody>
        </p:sp>
        <p:pic>
          <p:nvPicPr>
            <p:cNvPr id="44" name="圖片 43" descr="一張含有 標誌 的圖片&#10;&#10;描述是以高可信度產生">
              <a:extLst>
                <a:ext uri="{FF2B5EF4-FFF2-40B4-BE49-F238E27FC236}">
                  <a16:creationId xmlns:a16="http://schemas.microsoft.com/office/drawing/2014/main" id="{9BDA3122-EE98-4042-BA86-F3A9F3A3314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9229" y="1373406"/>
              <a:ext cx="432000" cy="596160"/>
            </a:xfrm>
            <a:prstGeom prst="rect">
              <a:avLst/>
            </a:prstGeom>
          </p:spPr>
        </p:pic>
      </p:grpSp>
      <p:grpSp>
        <p:nvGrpSpPr>
          <p:cNvPr id="45" name="群組 44">
            <a:extLst>
              <a:ext uri="{FF2B5EF4-FFF2-40B4-BE49-F238E27FC236}">
                <a16:creationId xmlns:a16="http://schemas.microsoft.com/office/drawing/2014/main" id="{58E05B86-0A59-904B-9FBD-9F58C649A106}"/>
              </a:ext>
            </a:extLst>
          </p:cNvPr>
          <p:cNvGrpSpPr/>
          <p:nvPr/>
        </p:nvGrpSpPr>
        <p:grpSpPr>
          <a:xfrm>
            <a:off x="7317164" y="7097643"/>
            <a:ext cx="1401709" cy="814649"/>
            <a:chOff x="6516087" y="5849689"/>
            <a:chExt cx="1168091" cy="678873"/>
          </a:xfrm>
        </p:grpSpPr>
        <p:pic>
          <p:nvPicPr>
            <p:cNvPr id="46" name="圖片 45" descr="一張含有 物件 的圖片&#10;&#10;描述是以高可信度產生">
              <a:extLst>
                <a:ext uri="{FF2B5EF4-FFF2-40B4-BE49-F238E27FC236}">
                  <a16:creationId xmlns:a16="http://schemas.microsoft.com/office/drawing/2014/main" id="{CEB55764-2E31-674E-A4F9-74DD0877556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516087" y="5849689"/>
              <a:ext cx="1168091" cy="432000"/>
            </a:xfrm>
            <a:prstGeom prst="rect">
              <a:avLst/>
            </a:prstGeom>
          </p:spPr>
        </p:pic>
        <p:sp>
          <p:nvSpPr>
            <p:cNvPr id="47" name="文字方塊 46">
              <a:extLst>
                <a:ext uri="{FF2B5EF4-FFF2-40B4-BE49-F238E27FC236}">
                  <a16:creationId xmlns:a16="http://schemas.microsoft.com/office/drawing/2014/main" id="{85EC11A4-8830-1B4E-9AED-D00F417B2996}"/>
                </a:ext>
              </a:extLst>
            </p:cNvPr>
            <p:cNvSpPr txBox="1"/>
            <p:nvPr/>
          </p:nvSpPr>
          <p:spPr>
            <a:xfrm>
              <a:off x="6683191" y="6236175"/>
              <a:ext cx="807112" cy="292387"/>
            </a:xfrm>
            <a:prstGeom prst="rect">
              <a:avLst/>
            </a:prstGeom>
            <a:noFill/>
          </p:spPr>
          <p:txBody>
            <a:bodyPr wrap="none" rtlCol="0">
              <a:spAutoFit/>
            </a:bodyPr>
            <a:lstStyle/>
            <a:p>
              <a:pPr defTabSz="914400">
                <a:defRPr/>
              </a:pPr>
              <a:r>
                <a:rPr lang="en-US" altLang="zh-TW" sz="1680" kern="0" dirty="0">
                  <a:solidFill>
                    <a:prstClr val="black"/>
                  </a:solidFill>
                  <a:latin typeface="IBM Plex Sans" panose="020B0503050203000203" pitchFamily="34" charset="0"/>
                </a:rPr>
                <a:t>API</a:t>
              </a:r>
              <a:r>
                <a:rPr lang="zh-TW" altLang="en-US" sz="1680" kern="0" dirty="0">
                  <a:solidFill>
                    <a:prstClr val="black"/>
                  </a:solidFill>
                  <a:latin typeface="IBM Plex Sans" panose="020B0503050203000203" pitchFamily="34" charset="0"/>
                </a:rPr>
                <a:t>測試</a:t>
              </a:r>
              <a:endParaRPr lang="en-US" sz="1680" kern="0" dirty="0">
                <a:solidFill>
                  <a:prstClr val="black"/>
                </a:solidFill>
                <a:latin typeface="IBM Plex Sans" panose="020B0503050203000203" pitchFamily="34" charset="0"/>
              </a:endParaRPr>
            </a:p>
          </p:txBody>
        </p:sp>
      </p:grpSp>
      <p:grpSp>
        <p:nvGrpSpPr>
          <p:cNvPr id="48" name="群組 47">
            <a:extLst>
              <a:ext uri="{FF2B5EF4-FFF2-40B4-BE49-F238E27FC236}">
                <a16:creationId xmlns:a16="http://schemas.microsoft.com/office/drawing/2014/main" id="{75499CFA-04AB-904C-A14F-5A5B74B942C1}"/>
              </a:ext>
            </a:extLst>
          </p:cNvPr>
          <p:cNvGrpSpPr/>
          <p:nvPr/>
        </p:nvGrpSpPr>
        <p:grpSpPr>
          <a:xfrm>
            <a:off x="7115319" y="5982102"/>
            <a:ext cx="1276311" cy="912850"/>
            <a:chOff x="6664383" y="2693312"/>
            <a:chExt cx="1063592" cy="760707"/>
          </a:xfrm>
        </p:grpSpPr>
        <p:pic>
          <p:nvPicPr>
            <p:cNvPr id="49" name="圖片 48" descr="一張含有 物件 的圖片&#10;&#10;描述是以高可信度產生">
              <a:extLst>
                <a:ext uri="{FF2B5EF4-FFF2-40B4-BE49-F238E27FC236}">
                  <a16:creationId xmlns:a16="http://schemas.microsoft.com/office/drawing/2014/main" id="{6BFE5487-5248-2A4D-8886-83BE4FF3387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907215" y="2693312"/>
              <a:ext cx="596685" cy="540000"/>
            </a:xfrm>
            <a:prstGeom prst="rect">
              <a:avLst/>
            </a:prstGeom>
          </p:spPr>
        </p:pic>
        <p:sp>
          <p:nvSpPr>
            <p:cNvPr id="50" name="文字方塊 49">
              <a:extLst>
                <a:ext uri="{FF2B5EF4-FFF2-40B4-BE49-F238E27FC236}">
                  <a16:creationId xmlns:a16="http://schemas.microsoft.com/office/drawing/2014/main" id="{69D86B8A-4E09-7F4B-904B-F80ADFC6D913}"/>
                </a:ext>
              </a:extLst>
            </p:cNvPr>
            <p:cNvSpPr txBox="1"/>
            <p:nvPr/>
          </p:nvSpPr>
          <p:spPr>
            <a:xfrm>
              <a:off x="6664383" y="3161632"/>
              <a:ext cx="1063592" cy="292387"/>
            </a:xfrm>
            <a:prstGeom prst="rect">
              <a:avLst/>
            </a:prstGeom>
            <a:noFill/>
          </p:spPr>
          <p:txBody>
            <a:bodyPr wrap="none" rtlCol="0">
              <a:spAutoFit/>
            </a:bodyPr>
            <a:lstStyle/>
            <a:p>
              <a:pPr defTabSz="914400">
                <a:defRPr/>
              </a:pPr>
              <a:r>
                <a:rPr lang="en-US" altLang="zh-TW" sz="1680" kern="0" dirty="0">
                  <a:solidFill>
                    <a:prstClr val="black"/>
                  </a:solidFill>
                  <a:latin typeface="IBM Plex Sans" panose="020B0503050203000203" pitchFamily="34" charset="0"/>
                </a:rPr>
                <a:t>UI</a:t>
              </a:r>
              <a:r>
                <a:rPr lang="zh-TW" altLang="en-US" sz="1680" kern="0" dirty="0">
                  <a:solidFill>
                    <a:prstClr val="black"/>
                  </a:solidFill>
                  <a:latin typeface="IBM Plex Sans" panose="020B0503050203000203" pitchFamily="34" charset="0"/>
                </a:rPr>
                <a:t>自動測試</a:t>
              </a:r>
              <a:endParaRPr lang="en-US" sz="1680" kern="0" dirty="0">
                <a:solidFill>
                  <a:prstClr val="black"/>
                </a:solidFill>
                <a:latin typeface="IBM Plex Sans" panose="020B0503050203000203" pitchFamily="34" charset="0"/>
              </a:endParaRPr>
            </a:p>
          </p:txBody>
        </p:sp>
      </p:grpSp>
      <p:grpSp>
        <p:nvGrpSpPr>
          <p:cNvPr id="51" name="群組 50">
            <a:extLst>
              <a:ext uri="{FF2B5EF4-FFF2-40B4-BE49-F238E27FC236}">
                <a16:creationId xmlns:a16="http://schemas.microsoft.com/office/drawing/2014/main" id="{61767272-4E63-2149-9FB0-123D5648FA7F}"/>
              </a:ext>
            </a:extLst>
          </p:cNvPr>
          <p:cNvGrpSpPr/>
          <p:nvPr/>
        </p:nvGrpSpPr>
        <p:grpSpPr>
          <a:xfrm>
            <a:off x="3542045" y="3188437"/>
            <a:ext cx="1366325" cy="677970"/>
            <a:chOff x="4450467" y="2244548"/>
            <a:chExt cx="1138603" cy="564975"/>
          </a:xfrm>
        </p:grpSpPr>
        <p:pic>
          <p:nvPicPr>
            <p:cNvPr id="52" name="圖片 51">
              <a:extLst>
                <a:ext uri="{FF2B5EF4-FFF2-40B4-BE49-F238E27FC236}">
                  <a16:creationId xmlns:a16="http://schemas.microsoft.com/office/drawing/2014/main" id="{C31C551C-4D5F-A446-96F4-7D5887862D9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450467" y="2244548"/>
              <a:ext cx="1138603" cy="288000"/>
            </a:xfrm>
            <a:prstGeom prst="rect">
              <a:avLst/>
            </a:prstGeom>
          </p:spPr>
        </p:pic>
        <p:sp>
          <p:nvSpPr>
            <p:cNvPr id="53" name="文字方塊 52">
              <a:extLst>
                <a:ext uri="{FF2B5EF4-FFF2-40B4-BE49-F238E27FC236}">
                  <a16:creationId xmlns:a16="http://schemas.microsoft.com/office/drawing/2014/main" id="{1C183D3F-B91C-F849-B7E6-A2A0201AA6F0}"/>
                </a:ext>
              </a:extLst>
            </p:cNvPr>
            <p:cNvSpPr txBox="1"/>
            <p:nvPr/>
          </p:nvSpPr>
          <p:spPr>
            <a:xfrm>
              <a:off x="4478594" y="2517136"/>
              <a:ext cx="1048897"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函式庫編排</a:t>
              </a:r>
              <a:endParaRPr lang="en-US" sz="1680" kern="0" dirty="0">
                <a:solidFill>
                  <a:prstClr val="black"/>
                </a:solidFill>
                <a:latin typeface="IBM Plex Sans" panose="020B0503050203000203" pitchFamily="34" charset="0"/>
              </a:endParaRPr>
            </a:p>
          </p:txBody>
        </p:sp>
      </p:grpSp>
      <p:grpSp>
        <p:nvGrpSpPr>
          <p:cNvPr id="54" name="群組 53">
            <a:extLst>
              <a:ext uri="{FF2B5EF4-FFF2-40B4-BE49-F238E27FC236}">
                <a16:creationId xmlns:a16="http://schemas.microsoft.com/office/drawing/2014/main" id="{2DDC3C0B-FEC4-9F45-86B8-F88F6DFC909A}"/>
              </a:ext>
            </a:extLst>
          </p:cNvPr>
          <p:cNvGrpSpPr/>
          <p:nvPr/>
        </p:nvGrpSpPr>
        <p:grpSpPr>
          <a:xfrm>
            <a:off x="6451448" y="3131055"/>
            <a:ext cx="1688283" cy="721782"/>
            <a:chOff x="8667097" y="4789749"/>
            <a:chExt cx="1406902" cy="601485"/>
          </a:xfrm>
        </p:grpSpPr>
        <p:pic>
          <p:nvPicPr>
            <p:cNvPr id="55" name="圖片 54">
              <a:extLst>
                <a:ext uri="{FF2B5EF4-FFF2-40B4-BE49-F238E27FC236}">
                  <a16:creationId xmlns:a16="http://schemas.microsoft.com/office/drawing/2014/main" id="{A62E0BBC-E3CE-7D45-88F1-A64BD49C59BB}"/>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739807" y="4789749"/>
              <a:ext cx="1296000" cy="360000"/>
            </a:xfrm>
            <a:prstGeom prst="rect">
              <a:avLst/>
            </a:prstGeom>
          </p:spPr>
        </p:pic>
        <p:sp>
          <p:nvSpPr>
            <p:cNvPr id="56" name="文字方塊 55">
              <a:extLst>
                <a:ext uri="{FF2B5EF4-FFF2-40B4-BE49-F238E27FC236}">
                  <a16:creationId xmlns:a16="http://schemas.microsoft.com/office/drawing/2014/main" id="{DF175EB3-D50C-0F42-8AAA-5F242B2D50A7}"/>
                </a:ext>
              </a:extLst>
            </p:cNvPr>
            <p:cNvSpPr txBox="1"/>
            <p:nvPr/>
          </p:nvSpPr>
          <p:spPr>
            <a:xfrm>
              <a:off x="8667097" y="5098847"/>
              <a:ext cx="1406902"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程式碼品質分析</a:t>
              </a:r>
              <a:endParaRPr lang="en-US" sz="1680" kern="0" dirty="0">
                <a:solidFill>
                  <a:prstClr val="black"/>
                </a:solidFill>
                <a:latin typeface="IBM Plex Sans" panose="020B0503050203000203" pitchFamily="34" charset="0"/>
              </a:endParaRPr>
            </a:p>
          </p:txBody>
        </p:sp>
      </p:grpSp>
      <p:grpSp>
        <p:nvGrpSpPr>
          <p:cNvPr id="57" name="群組 56">
            <a:extLst>
              <a:ext uri="{FF2B5EF4-FFF2-40B4-BE49-F238E27FC236}">
                <a16:creationId xmlns:a16="http://schemas.microsoft.com/office/drawing/2014/main" id="{3DA07345-006A-1E4C-85EB-32188882C27B}"/>
              </a:ext>
            </a:extLst>
          </p:cNvPr>
          <p:cNvGrpSpPr/>
          <p:nvPr/>
        </p:nvGrpSpPr>
        <p:grpSpPr>
          <a:xfrm>
            <a:off x="2086115" y="3129353"/>
            <a:ext cx="1292010" cy="908160"/>
            <a:chOff x="7344047" y="5036736"/>
            <a:chExt cx="1076675" cy="756799"/>
          </a:xfrm>
        </p:grpSpPr>
        <p:pic>
          <p:nvPicPr>
            <p:cNvPr id="58" name="圖片 57">
              <a:extLst>
                <a:ext uri="{FF2B5EF4-FFF2-40B4-BE49-F238E27FC236}">
                  <a16:creationId xmlns:a16="http://schemas.microsoft.com/office/drawing/2014/main" id="{F97A0E27-5658-7C4B-9B36-48BCFFB4E6F4}"/>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349721" y="5036736"/>
              <a:ext cx="1071001" cy="432000"/>
            </a:xfrm>
            <a:prstGeom prst="rect">
              <a:avLst/>
            </a:prstGeom>
          </p:spPr>
        </p:pic>
        <p:sp>
          <p:nvSpPr>
            <p:cNvPr id="59" name="文字方塊 58">
              <a:extLst>
                <a:ext uri="{FF2B5EF4-FFF2-40B4-BE49-F238E27FC236}">
                  <a16:creationId xmlns:a16="http://schemas.microsoft.com/office/drawing/2014/main" id="{2E112FCB-8BED-3744-B30C-E09E6653BDC5}"/>
                </a:ext>
              </a:extLst>
            </p:cNvPr>
            <p:cNvSpPr txBox="1"/>
            <p:nvPr/>
          </p:nvSpPr>
          <p:spPr>
            <a:xfrm>
              <a:off x="7344047" y="5501148"/>
              <a:ext cx="1048899"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函式庫管理</a:t>
              </a:r>
              <a:endParaRPr lang="en-US" sz="1680" kern="0" dirty="0">
                <a:solidFill>
                  <a:prstClr val="black"/>
                </a:solidFill>
                <a:latin typeface="IBM Plex Sans" panose="020B0503050203000203" pitchFamily="34" charset="0"/>
              </a:endParaRPr>
            </a:p>
          </p:txBody>
        </p:sp>
      </p:grpSp>
      <p:grpSp>
        <p:nvGrpSpPr>
          <p:cNvPr id="60" name="群組 59">
            <a:extLst>
              <a:ext uri="{FF2B5EF4-FFF2-40B4-BE49-F238E27FC236}">
                <a16:creationId xmlns:a16="http://schemas.microsoft.com/office/drawing/2014/main" id="{2E6AEA66-04BB-A342-8732-CF9F29749C6A}"/>
              </a:ext>
            </a:extLst>
          </p:cNvPr>
          <p:cNvGrpSpPr/>
          <p:nvPr/>
        </p:nvGrpSpPr>
        <p:grpSpPr>
          <a:xfrm>
            <a:off x="5080997" y="2788227"/>
            <a:ext cx="1414081" cy="790498"/>
            <a:chOff x="5836520" y="4763810"/>
            <a:chExt cx="1178400" cy="658747"/>
          </a:xfrm>
        </p:grpSpPr>
        <p:pic>
          <p:nvPicPr>
            <p:cNvPr id="61" name="圖片 60">
              <a:extLst>
                <a:ext uri="{FF2B5EF4-FFF2-40B4-BE49-F238E27FC236}">
                  <a16:creationId xmlns:a16="http://schemas.microsoft.com/office/drawing/2014/main" id="{3E4078EE-81A8-4F43-B5C4-C0F07389C862}"/>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836520" y="4763810"/>
              <a:ext cx="1178400" cy="360000"/>
            </a:xfrm>
            <a:prstGeom prst="rect">
              <a:avLst/>
            </a:prstGeom>
          </p:spPr>
        </p:pic>
        <p:sp>
          <p:nvSpPr>
            <p:cNvPr id="62" name="文字方塊 61">
              <a:extLst>
                <a:ext uri="{FF2B5EF4-FFF2-40B4-BE49-F238E27FC236}">
                  <a16:creationId xmlns:a16="http://schemas.microsoft.com/office/drawing/2014/main" id="{FEDD5D26-C169-E947-801A-C6875EC40A46}"/>
                </a:ext>
              </a:extLst>
            </p:cNvPr>
            <p:cNvSpPr txBox="1"/>
            <p:nvPr/>
          </p:nvSpPr>
          <p:spPr>
            <a:xfrm>
              <a:off x="5974315" y="5130170"/>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單元測試</a:t>
              </a:r>
              <a:endParaRPr lang="en-US" sz="1680" kern="0" dirty="0">
                <a:solidFill>
                  <a:prstClr val="black"/>
                </a:solidFill>
                <a:latin typeface="IBM Plex Sans" panose="020B0503050203000203" pitchFamily="34" charset="0"/>
              </a:endParaRPr>
            </a:p>
          </p:txBody>
        </p:sp>
      </p:grpSp>
      <p:grpSp>
        <p:nvGrpSpPr>
          <p:cNvPr id="63" name="群組 62">
            <a:extLst>
              <a:ext uri="{FF2B5EF4-FFF2-40B4-BE49-F238E27FC236}">
                <a16:creationId xmlns:a16="http://schemas.microsoft.com/office/drawing/2014/main" id="{938AD1C8-E8E7-DB42-863C-2B1AB601939E}"/>
              </a:ext>
            </a:extLst>
          </p:cNvPr>
          <p:cNvGrpSpPr/>
          <p:nvPr/>
        </p:nvGrpSpPr>
        <p:grpSpPr>
          <a:xfrm>
            <a:off x="10151790" y="2870168"/>
            <a:ext cx="1043876" cy="1171110"/>
            <a:chOff x="4591815" y="4602880"/>
            <a:chExt cx="869896" cy="975924"/>
          </a:xfrm>
        </p:grpSpPr>
        <p:pic>
          <p:nvPicPr>
            <p:cNvPr id="64" name="圖片 63">
              <a:extLst>
                <a:ext uri="{FF2B5EF4-FFF2-40B4-BE49-F238E27FC236}">
                  <a16:creationId xmlns:a16="http://schemas.microsoft.com/office/drawing/2014/main" id="{02450A9D-B33C-8E4F-8ADF-2C92DA6D6411}"/>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683220" y="4602880"/>
              <a:ext cx="720000" cy="708684"/>
            </a:xfrm>
            <a:prstGeom prst="rect">
              <a:avLst/>
            </a:prstGeom>
          </p:spPr>
        </p:pic>
        <p:sp>
          <p:nvSpPr>
            <p:cNvPr id="65" name="文字方塊 64">
              <a:extLst>
                <a:ext uri="{FF2B5EF4-FFF2-40B4-BE49-F238E27FC236}">
                  <a16:creationId xmlns:a16="http://schemas.microsoft.com/office/drawing/2014/main" id="{63877A78-C6D1-BF49-AB8E-CF082921F20B}"/>
                </a:ext>
              </a:extLst>
            </p:cNvPr>
            <p:cNvSpPr txBox="1"/>
            <p:nvPr/>
          </p:nvSpPr>
          <p:spPr>
            <a:xfrm>
              <a:off x="4591815" y="5286417"/>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環境建置</a:t>
              </a:r>
              <a:endParaRPr lang="en-US" sz="1680" kern="0" dirty="0">
                <a:solidFill>
                  <a:prstClr val="black"/>
                </a:solidFill>
                <a:latin typeface="IBM Plex Sans" panose="020B0503050203000203" pitchFamily="34" charset="0"/>
              </a:endParaRPr>
            </a:p>
          </p:txBody>
        </p:sp>
      </p:grpSp>
      <p:grpSp>
        <p:nvGrpSpPr>
          <p:cNvPr id="66" name="群組 65">
            <a:extLst>
              <a:ext uri="{FF2B5EF4-FFF2-40B4-BE49-F238E27FC236}">
                <a16:creationId xmlns:a16="http://schemas.microsoft.com/office/drawing/2014/main" id="{6C2EC175-1FC6-104D-9FAF-F73BD55A60B8}"/>
              </a:ext>
            </a:extLst>
          </p:cNvPr>
          <p:cNvGrpSpPr/>
          <p:nvPr/>
        </p:nvGrpSpPr>
        <p:grpSpPr>
          <a:xfrm>
            <a:off x="9162558" y="2882918"/>
            <a:ext cx="1011516" cy="1145604"/>
            <a:chOff x="3799337" y="2895398"/>
            <a:chExt cx="842929" cy="954670"/>
          </a:xfrm>
        </p:grpSpPr>
        <p:pic>
          <p:nvPicPr>
            <p:cNvPr id="67" name="圖片 66">
              <a:extLst>
                <a:ext uri="{FF2B5EF4-FFF2-40B4-BE49-F238E27FC236}">
                  <a16:creationId xmlns:a16="http://schemas.microsoft.com/office/drawing/2014/main" id="{FA060A64-D91A-114C-A45F-A99A85D5DB0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799337" y="2895398"/>
              <a:ext cx="842929" cy="720000"/>
            </a:xfrm>
            <a:prstGeom prst="rect">
              <a:avLst/>
            </a:prstGeom>
          </p:spPr>
        </p:pic>
        <p:sp>
          <p:nvSpPr>
            <p:cNvPr id="68" name="文字方塊 67">
              <a:extLst>
                <a:ext uri="{FF2B5EF4-FFF2-40B4-BE49-F238E27FC236}">
                  <a16:creationId xmlns:a16="http://schemas.microsoft.com/office/drawing/2014/main" id="{39305AC2-BE47-B549-B688-E218122E7AFB}"/>
                </a:ext>
              </a:extLst>
            </p:cNvPr>
            <p:cNvSpPr txBox="1"/>
            <p:nvPr/>
          </p:nvSpPr>
          <p:spPr>
            <a:xfrm>
              <a:off x="3948932" y="3557680"/>
              <a:ext cx="511892" cy="292388"/>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包版</a:t>
              </a:r>
              <a:endParaRPr lang="en-US" sz="1680" kern="0" dirty="0">
                <a:solidFill>
                  <a:prstClr val="black"/>
                </a:solidFill>
                <a:latin typeface="IBM Plex Sans" panose="020B0503050203000203" pitchFamily="34" charset="0"/>
              </a:endParaRPr>
            </a:p>
          </p:txBody>
        </p:sp>
      </p:grpSp>
      <p:grpSp>
        <p:nvGrpSpPr>
          <p:cNvPr id="69" name="群組 68">
            <a:extLst>
              <a:ext uri="{FF2B5EF4-FFF2-40B4-BE49-F238E27FC236}">
                <a16:creationId xmlns:a16="http://schemas.microsoft.com/office/drawing/2014/main" id="{E6D79CE2-1BF1-FD4F-8A48-6CED4AB4EBBC}"/>
              </a:ext>
            </a:extLst>
          </p:cNvPr>
          <p:cNvGrpSpPr/>
          <p:nvPr/>
        </p:nvGrpSpPr>
        <p:grpSpPr>
          <a:xfrm>
            <a:off x="9470332" y="6033486"/>
            <a:ext cx="1296001" cy="775697"/>
            <a:chOff x="8661941" y="2574454"/>
            <a:chExt cx="1080000" cy="646413"/>
          </a:xfrm>
        </p:grpSpPr>
        <p:pic>
          <p:nvPicPr>
            <p:cNvPr id="70" name="圖片 69">
              <a:extLst>
                <a:ext uri="{FF2B5EF4-FFF2-40B4-BE49-F238E27FC236}">
                  <a16:creationId xmlns:a16="http://schemas.microsoft.com/office/drawing/2014/main" id="{34783304-E541-6444-9B28-D26CC780FBF7}"/>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661941" y="2574454"/>
              <a:ext cx="1080000" cy="366911"/>
            </a:xfrm>
            <a:prstGeom prst="rect">
              <a:avLst/>
            </a:prstGeom>
          </p:spPr>
        </p:pic>
        <p:sp>
          <p:nvSpPr>
            <p:cNvPr id="71" name="文字方塊 70">
              <a:extLst>
                <a:ext uri="{FF2B5EF4-FFF2-40B4-BE49-F238E27FC236}">
                  <a16:creationId xmlns:a16="http://schemas.microsoft.com/office/drawing/2014/main" id="{B1069885-76CA-EF4D-909F-BDBE173F458C}"/>
                </a:ext>
              </a:extLst>
            </p:cNvPr>
            <p:cNvSpPr txBox="1"/>
            <p:nvPr/>
          </p:nvSpPr>
          <p:spPr>
            <a:xfrm>
              <a:off x="8750536" y="2928480"/>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壓力測試</a:t>
              </a:r>
              <a:endParaRPr lang="en-US" sz="1680" kern="0" dirty="0">
                <a:solidFill>
                  <a:prstClr val="black"/>
                </a:solidFill>
                <a:latin typeface="IBM Plex Sans" panose="020B0503050203000203" pitchFamily="34" charset="0"/>
              </a:endParaRPr>
            </a:p>
          </p:txBody>
        </p:sp>
      </p:grpSp>
      <p:grpSp>
        <p:nvGrpSpPr>
          <p:cNvPr id="72" name="群組 71">
            <a:extLst>
              <a:ext uri="{FF2B5EF4-FFF2-40B4-BE49-F238E27FC236}">
                <a16:creationId xmlns:a16="http://schemas.microsoft.com/office/drawing/2014/main" id="{6AF5D63F-0D81-5240-9EEA-23AC430CC3D3}"/>
              </a:ext>
            </a:extLst>
          </p:cNvPr>
          <p:cNvGrpSpPr/>
          <p:nvPr/>
        </p:nvGrpSpPr>
        <p:grpSpPr>
          <a:xfrm>
            <a:off x="2421525" y="7191505"/>
            <a:ext cx="1900800" cy="626922"/>
            <a:chOff x="2023962" y="5681751"/>
            <a:chExt cx="1584000" cy="522435"/>
          </a:xfrm>
        </p:grpSpPr>
        <p:pic>
          <p:nvPicPr>
            <p:cNvPr id="73" name="圖片 72" descr="一張含有 天空 的圖片&#10;&#10;描述是以高可信度產生">
              <a:extLst>
                <a:ext uri="{FF2B5EF4-FFF2-40B4-BE49-F238E27FC236}">
                  <a16:creationId xmlns:a16="http://schemas.microsoft.com/office/drawing/2014/main" id="{C0623AD0-E7EF-644D-A58F-29D8481397A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023962" y="5681751"/>
              <a:ext cx="1584000" cy="199937"/>
            </a:xfrm>
            <a:prstGeom prst="rect">
              <a:avLst/>
            </a:prstGeom>
          </p:spPr>
        </p:pic>
        <p:sp>
          <p:nvSpPr>
            <p:cNvPr id="74" name="文字方塊 73">
              <a:extLst>
                <a:ext uri="{FF2B5EF4-FFF2-40B4-BE49-F238E27FC236}">
                  <a16:creationId xmlns:a16="http://schemas.microsoft.com/office/drawing/2014/main" id="{C927783D-1AB5-264D-81B7-CF018CC1C175}"/>
                </a:ext>
              </a:extLst>
            </p:cNvPr>
            <p:cNvSpPr txBox="1"/>
            <p:nvPr/>
          </p:nvSpPr>
          <p:spPr>
            <a:xfrm>
              <a:off x="2095253" y="5911799"/>
              <a:ext cx="1406903"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文件、知識管理</a:t>
              </a:r>
              <a:endParaRPr lang="en-US" sz="1680" kern="0" dirty="0">
                <a:solidFill>
                  <a:prstClr val="black"/>
                </a:solidFill>
                <a:latin typeface="IBM Plex Sans" panose="020B0503050203000203" pitchFamily="34" charset="0"/>
              </a:endParaRPr>
            </a:p>
          </p:txBody>
        </p:sp>
      </p:grpSp>
      <p:grpSp>
        <p:nvGrpSpPr>
          <p:cNvPr id="75" name="群組 74">
            <a:extLst>
              <a:ext uri="{FF2B5EF4-FFF2-40B4-BE49-F238E27FC236}">
                <a16:creationId xmlns:a16="http://schemas.microsoft.com/office/drawing/2014/main" id="{E0C83D0E-4FBA-1548-91F9-55FCBBAD0282}"/>
              </a:ext>
            </a:extLst>
          </p:cNvPr>
          <p:cNvGrpSpPr/>
          <p:nvPr/>
        </p:nvGrpSpPr>
        <p:grpSpPr>
          <a:xfrm>
            <a:off x="11212882" y="2859793"/>
            <a:ext cx="1043876" cy="1191847"/>
            <a:chOff x="10514383" y="2301137"/>
            <a:chExt cx="869896" cy="993206"/>
          </a:xfrm>
        </p:grpSpPr>
        <p:pic>
          <p:nvPicPr>
            <p:cNvPr id="76" name="圖片 75">
              <a:extLst>
                <a:ext uri="{FF2B5EF4-FFF2-40B4-BE49-F238E27FC236}">
                  <a16:creationId xmlns:a16="http://schemas.microsoft.com/office/drawing/2014/main" id="{81A9209E-F11A-1045-A168-0A46B98E1FFD}"/>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584632" y="2301137"/>
              <a:ext cx="762312" cy="762312"/>
            </a:xfrm>
            <a:prstGeom prst="rect">
              <a:avLst/>
            </a:prstGeom>
          </p:spPr>
        </p:pic>
        <p:sp>
          <p:nvSpPr>
            <p:cNvPr id="77" name="文字方塊 76">
              <a:extLst>
                <a:ext uri="{FF2B5EF4-FFF2-40B4-BE49-F238E27FC236}">
                  <a16:creationId xmlns:a16="http://schemas.microsoft.com/office/drawing/2014/main" id="{86C2597B-7876-3A45-A847-C446A0C0ADE1}"/>
                </a:ext>
              </a:extLst>
            </p:cNvPr>
            <p:cNvSpPr txBox="1"/>
            <p:nvPr/>
          </p:nvSpPr>
          <p:spPr>
            <a:xfrm>
              <a:off x="10514383" y="3001955"/>
              <a:ext cx="869896" cy="292388"/>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容器管理</a:t>
              </a:r>
              <a:endParaRPr lang="en-US" sz="1680" kern="0" dirty="0">
                <a:solidFill>
                  <a:prstClr val="black"/>
                </a:solidFill>
                <a:latin typeface="IBM Plex Sans" panose="020B0503050203000203" pitchFamily="34" charset="0"/>
              </a:endParaRPr>
            </a:p>
          </p:txBody>
        </p:sp>
      </p:grpSp>
      <p:cxnSp>
        <p:nvCxnSpPr>
          <p:cNvPr id="78" name="直線單箭頭接點 131">
            <a:extLst>
              <a:ext uri="{FF2B5EF4-FFF2-40B4-BE49-F238E27FC236}">
                <a16:creationId xmlns:a16="http://schemas.microsoft.com/office/drawing/2014/main" id="{14FFD76A-DA1C-324C-A55F-F4002BA89C8E}"/>
              </a:ext>
            </a:extLst>
          </p:cNvPr>
          <p:cNvCxnSpPr>
            <a:cxnSpLocks/>
          </p:cNvCxnSpPr>
          <p:nvPr/>
        </p:nvCxnSpPr>
        <p:spPr>
          <a:xfrm>
            <a:off x="3396638" y="5519966"/>
            <a:ext cx="0" cy="421488"/>
          </a:xfrm>
          <a:prstGeom prst="straightConnector1">
            <a:avLst/>
          </a:prstGeom>
          <a:noFill/>
          <a:ln w="12700" cap="flat" cmpd="sng" algn="ctr">
            <a:solidFill>
              <a:srgbClr val="5B9BD5"/>
            </a:solidFill>
            <a:prstDash val="dash"/>
            <a:miter lim="800000"/>
            <a:headEnd type="oval"/>
            <a:tailEnd type="oval"/>
          </a:ln>
          <a:effectLst/>
        </p:spPr>
      </p:cxnSp>
      <p:sp>
        <p:nvSpPr>
          <p:cNvPr id="79" name="左中括弧 78">
            <a:extLst>
              <a:ext uri="{FF2B5EF4-FFF2-40B4-BE49-F238E27FC236}">
                <a16:creationId xmlns:a16="http://schemas.microsoft.com/office/drawing/2014/main" id="{79C0D246-F5D9-0642-9842-8802C927227A}"/>
              </a:ext>
            </a:extLst>
          </p:cNvPr>
          <p:cNvSpPr/>
          <p:nvPr/>
        </p:nvSpPr>
        <p:spPr>
          <a:xfrm rot="5400000">
            <a:off x="3519823" y="2664160"/>
            <a:ext cx="267173" cy="3024000"/>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cxnSp>
        <p:nvCxnSpPr>
          <p:cNvPr id="80" name="直線單箭頭接點 137">
            <a:extLst>
              <a:ext uri="{FF2B5EF4-FFF2-40B4-BE49-F238E27FC236}">
                <a16:creationId xmlns:a16="http://schemas.microsoft.com/office/drawing/2014/main" id="{F206DC27-3A31-D345-B8A5-B17F1B16EA58}"/>
              </a:ext>
            </a:extLst>
          </p:cNvPr>
          <p:cNvCxnSpPr>
            <a:cxnSpLocks/>
            <a:stCxn id="95" idx="2"/>
          </p:cNvCxnSpPr>
          <p:nvPr/>
        </p:nvCxnSpPr>
        <p:spPr>
          <a:xfrm>
            <a:off x="1391112" y="3058075"/>
            <a:ext cx="5626" cy="1180343"/>
          </a:xfrm>
          <a:prstGeom prst="straightConnector1">
            <a:avLst/>
          </a:prstGeom>
          <a:noFill/>
          <a:ln w="12700" cap="flat" cmpd="sng" algn="ctr">
            <a:solidFill>
              <a:srgbClr val="5B9BD5"/>
            </a:solidFill>
            <a:prstDash val="dash"/>
            <a:miter lim="800000"/>
            <a:headEnd type="oval"/>
            <a:tailEnd type="oval"/>
          </a:ln>
          <a:effectLst/>
        </p:spPr>
      </p:cxnSp>
      <p:cxnSp>
        <p:nvCxnSpPr>
          <p:cNvPr id="81" name="直線單箭頭接點 140">
            <a:extLst>
              <a:ext uri="{FF2B5EF4-FFF2-40B4-BE49-F238E27FC236}">
                <a16:creationId xmlns:a16="http://schemas.microsoft.com/office/drawing/2014/main" id="{66791AEA-5CD2-EA46-BFA4-6FEB669F4ED3}"/>
              </a:ext>
            </a:extLst>
          </p:cNvPr>
          <p:cNvCxnSpPr>
            <a:cxnSpLocks/>
            <a:stCxn id="62" idx="2"/>
          </p:cNvCxnSpPr>
          <p:nvPr/>
        </p:nvCxnSpPr>
        <p:spPr>
          <a:xfrm>
            <a:off x="5768289" y="3578725"/>
            <a:ext cx="24483" cy="731019"/>
          </a:xfrm>
          <a:prstGeom prst="straightConnector1">
            <a:avLst/>
          </a:prstGeom>
          <a:noFill/>
          <a:ln w="12700" cap="flat" cmpd="sng" algn="ctr">
            <a:solidFill>
              <a:srgbClr val="5B9BD5"/>
            </a:solidFill>
            <a:prstDash val="dash"/>
            <a:miter lim="800000"/>
            <a:headEnd type="oval"/>
            <a:tailEnd type="oval"/>
          </a:ln>
          <a:effectLst/>
        </p:spPr>
      </p:cxnSp>
      <p:sp>
        <p:nvSpPr>
          <p:cNvPr id="82" name="左中括弧 81">
            <a:extLst>
              <a:ext uri="{FF2B5EF4-FFF2-40B4-BE49-F238E27FC236}">
                <a16:creationId xmlns:a16="http://schemas.microsoft.com/office/drawing/2014/main" id="{C2A233C2-5825-E748-85AC-4B6088BAF012}"/>
              </a:ext>
            </a:extLst>
          </p:cNvPr>
          <p:cNvSpPr/>
          <p:nvPr/>
        </p:nvSpPr>
        <p:spPr>
          <a:xfrm rot="5400000">
            <a:off x="5031826" y="-68374"/>
            <a:ext cx="267173" cy="5616000"/>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sp>
        <p:nvSpPr>
          <p:cNvPr id="83" name="左中括弧 82">
            <a:extLst>
              <a:ext uri="{FF2B5EF4-FFF2-40B4-BE49-F238E27FC236}">
                <a16:creationId xmlns:a16="http://schemas.microsoft.com/office/drawing/2014/main" id="{DE2DA061-FDAF-EF4B-A085-C7DAD379A3BA}"/>
              </a:ext>
            </a:extLst>
          </p:cNvPr>
          <p:cNvSpPr/>
          <p:nvPr/>
        </p:nvSpPr>
        <p:spPr>
          <a:xfrm rot="16200000">
            <a:off x="6469421" y="-414073"/>
            <a:ext cx="1519782" cy="13387864"/>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cxnSp>
        <p:nvCxnSpPr>
          <p:cNvPr id="84" name="直線單箭頭接點 145">
            <a:extLst>
              <a:ext uri="{FF2B5EF4-FFF2-40B4-BE49-F238E27FC236}">
                <a16:creationId xmlns:a16="http://schemas.microsoft.com/office/drawing/2014/main" id="{23CD0F4C-99EB-DD45-84DE-B771AAEAA40C}"/>
              </a:ext>
            </a:extLst>
          </p:cNvPr>
          <p:cNvCxnSpPr>
            <a:cxnSpLocks/>
          </p:cNvCxnSpPr>
          <p:nvPr/>
        </p:nvCxnSpPr>
        <p:spPr>
          <a:xfrm>
            <a:off x="7764725" y="5462938"/>
            <a:ext cx="0" cy="353587"/>
          </a:xfrm>
          <a:prstGeom prst="straightConnector1">
            <a:avLst/>
          </a:prstGeom>
          <a:noFill/>
          <a:ln w="12700" cap="flat" cmpd="sng" algn="ctr">
            <a:solidFill>
              <a:srgbClr val="5B9BD5"/>
            </a:solidFill>
            <a:prstDash val="dash"/>
            <a:miter lim="800000"/>
            <a:headEnd type="oval"/>
            <a:tailEnd type="oval"/>
          </a:ln>
          <a:effectLst/>
        </p:spPr>
      </p:cxnSp>
      <p:cxnSp>
        <p:nvCxnSpPr>
          <p:cNvPr id="85" name="直線單箭頭接點 147">
            <a:extLst>
              <a:ext uri="{FF2B5EF4-FFF2-40B4-BE49-F238E27FC236}">
                <a16:creationId xmlns:a16="http://schemas.microsoft.com/office/drawing/2014/main" id="{8666FF46-79E2-CA42-B789-C43A5AB2AAEF}"/>
              </a:ext>
            </a:extLst>
          </p:cNvPr>
          <p:cNvCxnSpPr>
            <a:cxnSpLocks/>
          </p:cNvCxnSpPr>
          <p:nvPr/>
        </p:nvCxnSpPr>
        <p:spPr>
          <a:xfrm>
            <a:off x="9886938" y="5467791"/>
            <a:ext cx="0" cy="353587"/>
          </a:xfrm>
          <a:prstGeom prst="straightConnector1">
            <a:avLst/>
          </a:prstGeom>
          <a:noFill/>
          <a:ln w="12700" cap="flat" cmpd="sng" algn="ctr">
            <a:solidFill>
              <a:srgbClr val="5B9BD5"/>
            </a:solidFill>
            <a:prstDash val="dash"/>
            <a:miter lim="800000"/>
            <a:headEnd type="oval"/>
            <a:tailEnd type="oval"/>
          </a:ln>
          <a:effectLst/>
        </p:spPr>
      </p:cxnSp>
      <p:sp>
        <p:nvSpPr>
          <p:cNvPr id="86" name="左中括弧 85">
            <a:extLst>
              <a:ext uri="{FF2B5EF4-FFF2-40B4-BE49-F238E27FC236}">
                <a16:creationId xmlns:a16="http://schemas.microsoft.com/office/drawing/2014/main" id="{769CA33A-1B78-E347-92F2-3126F7CEC4E1}"/>
              </a:ext>
            </a:extLst>
          </p:cNvPr>
          <p:cNvSpPr/>
          <p:nvPr/>
        </p:nvSpPr>
        <p:spPr>
          <a:xfrm rot="5400000">
            <a:off x="10166686" y="925566"/>
            <a:ext cx="267173" cy="6480000"/>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cxnSp>
        <p:nvCxnSpPr>
          <p:cNvPr id="87" name="直線單箭頭接點 151">
            <a:extLst>
              <a:ext uri="{FF2B5EF4-FFF2-40B4-BE49-F238E27FC236}">
                <a16:creationId xmlns:a16="http://schemas.microsoft.com/office/drawing/2014/main" id="{67AF9C57-4696-904D-B849-85C8DC8749F3}"/>
              </a:ext>
            </a:extLst>
          </p:cNvPr>
          <p:cNvCxnSpPr>
            <a:cxnSpLocks/>
          </p:cNvCxnSpPr>
          <p:nvPr/>
        </p:nvCxnSpPr>
        <p:spPr>
          <a:xfrm>
            <a:off x="6482149" y="3928762"/>
            <a:ext cx="0" cy="353587"/>
          </a:xfrm>
          <a:prstGeom prst="straightConnector1">
            <a:avLst/>
          </a:prstGeom>
          <a:noFill/>
          <a:ln w="12700" cap="flat" cmpd="sng" algn="ctr">
            <a:solidFill>
              <a:srgbClr val="5B9BD5"/>
            </a:solidFill>
            <a:prstDash val="dash"/>
            <a:miter lim="800000"/>
            <a:headEnd type="oval"/>
            <a:tailEnd type="oval"/>
          </a:ln>
          <a:effectLst/>
        </p:spPr>
      </p:cxnSp>
      <p:grpSp>
        <p:nvGrpSpPr>
          <p:cNvPr id="88" name="群組 87">
            <a:extLst>
              <a:ext uri="{FF2B5EF4-FFF2-40B4-BE49-F238E27FC236}">
                <a16:creationId xmlns:a16="http://schemas.microsoft.com/office/drawing/2014/main" id="{B2A08FBC-C762-2D47-84AA-A2D785FBD5E3}"/>
              </a:ext>
            </a:extLst>
          </p:cNvPr>
          <p:cNvGrpSpPr/>
          <p:nvPr/>
        </p:nvGrpSpPr>
        <p:grpSpPr>
          <a:xfrm>
            <a:off x="11700330" y="7073729"/>
            <a:ext cx="1500856" cy="862470"/>
            <a:chOff x="8526555" y="1754276"/>
            <a:chExt cx="1250713" cy="718724"/>
          </a:xfrm>
        </p:grpSpPr>
        <p:sp>
          <p:nvSpPr>
            <p:cNvPr id="89" name="文字方塊 88">
              <a:extLst>
                <a:ext uri="{FF2B5EF4-FFF2-40B4-BE49-F238E27FC236}">
                  <a16:creationId xmlns:a16="http://schemas.microsoft.com/office/drawing/2014/main" id="{5422AEDB-B54C-CA49-AACD-71FAD7814A44}"/>
                </a:ext>
              </a:extLst>
            </p:cNvPr>
            <p:cNvSpPr txBox="1"/>
            <p:nvPr/>
          </p:nvSpPr>
          <p:spPr>
            <a:xfrm>
              <a:off x="8700506" y="2180613"/>
              <a:ext cx="869897"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日誌管理</a:t>
              </a:r>
              <a:endParaRPr lang="en-US" sz="1680" kern="0" dirty="0">
                <a:solidFill>
                  <a:prstClr val="black"/>
                </a:solidFill>
                <a:latin typeface="IBM Plex Sans" panose="020B0503050203000203" pitchFamily="34" charset="0"/>
              </a:endParaRPr>
            </a:p>
          </p:txBody>
        </p:sp>
        <p:grpSp>
          <p:nvGrpSpPr>
            <p:cNvPr id="90" name="群組 89">
              <a:extLst>
                <a:ext uri="{FF2B5EF4-FFF2-40B4-BE49-F238E27FC236}">
                  <a16:creationId xmlns:a16="http://schemas.microsoft.com/office/drawing/2014/main" id="{F51C83F4-DF30-4747-A5B2-A935318C3771}"/>
                </a:ext>
              </a:extLst>
            </p:cNvPr>
            <p:cNvGrpSpPr/>
            <p:nvPr/>
          </p:nvGrpSpPr>
          <p:grpSpPr>
            <a:xfrm>
              <a:off x="8526555" y="1754276"/>
              <a:ext cx="1250713" cy="432000"/>
              <a:chOff x="8633464" y="1754276"/>
              <a:chExt cx="1250713" cy="432000"/>
            </a:xfrm>
          </p:grpSpPr>
          <p:pic>
            <p:nvPicPr>
              <p:cNvPr id="91" name="圖片 90">
                <a:extLst>
                  <a:ext uri="{FF2B5EF4-FFF2-40B4-BE49-F238E27FC236}">
                    <a16:creationId xmlns:a16="http://schemas.microsoft.com/office/drawing/2014/main" id="{5E90A263-5464-4A4F-9514-07FA63F7BA41}"/>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8633464" y="1754276"/>
                <a:ext cx="432000" cy="432000"/>
              </a:xfrm>
              <a:prstGeom prst="rect">
                <a:avLst/>
              </a:prstGeom>
            </p:spPr>
          </p:pic>
          <p:pic>
            <p:nvPicPr>
              <p:cNvPr id="92" name="圖片 91" descr="一張含有 向量圖形 的圖片&#10;&#10;描述是以高可信度產生">
                <a:extLst>
                  <a:ext uri="{FF2B5EF4-FFF2-40B4-BE49-F238E27FC236}">
                    <a16:creationId xmlns:a16="http://schemas.microsoft.com/office/drawing/2014/main" id="{61DD738B-D611-FA4A-8263-BF91E170EB6A}"/>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29083" t="10658" r="29217" b="40983"/>
              <a:stretch/>
            </p:blipFill>
            <p:spPr>
              <a:xfrm>
                <a:off x="9477001" y="1754276"/>
                <a:ext cx="407176" cy="432000"/>
              </a:xfrm>
              <a:prstGeom prst="rect">
                <a:avLst/>
              </a:prstGeom>
            </p:spPr>
          </p:pic>
          <p:pic>
            <p:nvPicPr>
              <p:cNvPr id="93" name="圖片 92">
                <a:extLst>
                  <a:ext uri="{FF2B5EF4-FFF2-40B4-BE49-F238E27FC236}">
                    <a16:creationId xmlns:a16="http://schemas.microsoft.com/office/drawing/2014/main" id="{09775EA2-FFA8-BF4A-BFA1-B2CA67147297}"/>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9075695" y="1754276"/>
                <a:ext cx="391074" cy="432000"/>
              </a:xfrm>
              <a:prstGeom prst="rect">
                <a:avLst/>
              </a:prstGeom>
            </p:spPr>
          </p:pic>
        </p:grpSp>
      </p:grpSp>
      <p:grpSp>
        <p:nvGrpSpPr>
          <p:cNvPr id="94" name="群組 93">
            <a:extLst>
              <a:ext uri="{FF2B5EF4-FFF2-40B4-BE49-F238E27FC236}">
                <a16:creationId xmlns:a16="http://schemas.microsoft.com/office/drawing/2014/main" id="{A5CE842B-BFF3-524A-BA50-10E0E2189291}"/>
              </a:ext>
            </a:extLst>
          </p:cNvPr>
          <p:cNvGrpSpPr/>
          <p:nvPr/>
        </p:nvGrpSpPr>
        <p:grpSpPr>
          <a:xfrm>
            <a:off x="823009" y="2289129"/>
            <a:ext cx="1175701" cy="768946"/>
            <a:chOff x="691864" y="2032160"/>
            <a:chExt cx="979753" cy="640787"/>
          </a:xfrm>
        </p:grpSpPr>
        <p:sp>
          <p:nvSpPr>
            <p:cNvPr id="95" name="文字方塊 94">
              <a:extLst>
                <a:ext uri="{FF2B5EF4-FFF2-40B4-BE49-F238E27FC236}">
                  <a16:creationId xmlns:a16="http://schemas.microsoft.com/office/drawing/2014/main" id="{7406266A-8A2D-8648-97BC-85597DAB9DC0}"/>
                </a:ext>
              </a:extLst>
            </p:cNvPr>
            <p:cNvSpPr txBox="1"/>
            <p:nvPr/>
          </p:nvSpPr>
          <p:spPr>
            <a:xfrm>
              <a:off x="730335" y="2380560"/>
              <a:ext cx="869898"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協作設計</a:t>
              </a:r>
              <a:endParaRPr lang="en-US" sz="1680" kern="0" dirty="0">
                <a:solidFill>
                  <a:prstClr val="black"/>
                </a:solidFill>
                <a:latin typeface="IBM Plex Sans" panose="020B0503050203000203" pitchFamily="34" charset="0"/>
              </a:endParaRPr>
            </a:p>
          </p:txBody>
        </p:sp>
        <p:pic>
          <p:nvPicPr>
            <p:cNvPr id="96" name="圖片 95">
              <a:extLst>
                <a:ext uri="{FF2B5EF4-FFF2-40B4-BE49-F238E27FC236}">
                  <a16:creationId xmlns:a16="http://schemas.microsoft.com/office/drawing/2014/main" id="{16D7C3EB-C8F2-7A46-8B2A-E83A53EE5C7C}"/>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t="30750" b="32506"/>
            <a:stretch/>
          </p:blipFill>
          <p:spPr>
            <a:xfrm>
              <a:off x="691864" y="2032160"/>
              <a:ext cx="979753" cy="360000"/>
            </a:xfrm>
            <a:prstGeom prst="rect">
              <a:avLst/>
            </a:prstGeom>
          </p:spPr>
        </p:pic>
      </p:grpSp>
      <p:grpSp>
        <p:nvGrpSpPr>
          <p:cNvPr id="97" name="群組 96">
            <a:extLst>
              <a:ext uri="{FF2B5EF4-FFF2-40B4-BE49-F238E27FC236}">
                <a16:creationId xmlns:a16="http://schemas.microsoft.com/office/drawing/2014/main" id="{85BBDF6C-94CB-7D46-AE62-A73737234317}"/>
              </a:ext>
            </a:extLst>
          </p:cNvPr>
          <p:cNvGrpSpPr/>
          <p:nvPr/>
        </p:nvGrpSpPr>
        <p:grpSpPr>
          <a:xfrm>
            <a:off x="7307970" y="685800"/>
            <a:ext cx="1832061" cy="457200"/>
            <a:chOff x="7296586" y="633015"/>
            <a:chExt cx="1832061" cy="457200"/>
          </a:xfrm>
        </p:grpSpPr>
        <p:sp>
          <p:nvSpPr>
            <p:cNvPr id="98" name="橢圓 97">
              <a:extLst>
                <a:ext uri="{FF2B5EF4-FFF2-40B4-BE49-F238E27FC236}">
                  <a16:creationId xmlns:a16="http://schemas.microsoft.com/office/drawing/2014/main" id="{C2FF91C0-19A2-1C49-8A71-48B4AB54180D}"/>
                </a:ext>
              </a:extLst>
            </p:cNvPr>
            <p:cNvSpPr/>
            <p:nvPr/>
          </p:nvSpPr>
          <p:spPr>
            <a:xfrm>
              <a:off x="8672830" y="633015"/>
              <a:ext cx="455817" cy="457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99" name="文字方塊 98">
              <a:extLst>
                <a:ext uri="{FF2B5EF4-FFF2-40B4-BE49-F238E27FC236}">
                  <a16:creationId xmlns:a16="http://schemas.microsoft.com/office/drawing/2014/main" id="{5A99C601-EF9D-E548-AA9F-1E09D0E5F64E}"/>
                </a:ext>
              </a:extLst>
            </p:cNvPr>
            <p:cNvSpPr txBox="1"/>
            <p:nvPr/>
          </p:nvSpPr>
          <p:spPr>
            <a:xfrm>
              <a:off x="7296586" y="652814"/>
              <a:ext cx="1424867" cy="423721"/>
            </a:xfrm>
            <a:prstGeom prst="rect">
              <a:avLst/>
            </a:prstGeom>
          </p:spPr>
          <p:txBody>
            <a:bodyPr wrap="none" lIns="91440" tIns="45720" rIns="91440" bIns="45720" rtlCol="0">
              <a:noAutofit/>
            </a:bodyPr>
            <a:lstStyle/>
            <a:p>
              <a:pPr>
                <a:lnSpc>
                  <a:spcPct val="105000"/>
                </a:lnSpc>
                <a:spcBef>
                  <a:spcPts val="1000"/>
                </a:spcBef>
              </a:pPr>
              <a:r>
                <a:rPr kumimoji="1" lang="en-US" altLang="zh-TW" sz="2000" dirty="0">
                  <a:solidFill>
                    <a:schemeClr val="tx1"/>
                  </a:solidFill>
                  <a:latin typeface="+mn-lt"/>
                  <a:ea typeface="IBM Plex Sans" charset="0"/>
                  <a:cs typeface="IBM Plex Sans" charset="0"/>
                </a:rPr>
                <a:t>Must-Have</a:t>
              </a:r>
              <a:endParaRPr kumimoji="1" lang="zh-TW" altLang="en-US" sz="2000" dirty="0" err="1">
                <a:solidFill>
                  <a:schemeClr val="tx1"/>
                </a:solidFill>
                <a:latin typeface="+mn-lt"/>
                <a:ea typeface="IBM Plex Sans" charset="0"/>
                <a:cs typeface="IBM Plex Sans" charset="0"/>
              </a:endParaRPr>
            </a:p>
          </p:txBody>
        </p:sp>
      </p:grpSp>
      <p:grpSp>
        <p:nvGrpSpPr>
          <p:cNvPr id="100" name="群組 99">
            <a:extLst>
              <a:ext uri="{FF2B5EF4-FFF2-40B4-BE49-F238E27FC236}">
                <a16:creationId xmlns:a16="http://schemas.microsoft.com/office/drawing/2014/main" id="{3837B48F-2AAF-F043-851D-63CB2470F028}"/>
              </a:ext>
            </a:extLst>
          </p:cNvPr>
          <p:cNvGrpSpPr/>
          <p:nvPr/>
        </p:nvGrpSpPr>
        <p:grpSpPr>
          <a:xfrm>
            <a:off x="9634405" y="691179"/>
            <a:ext cx="2140433" cy="457200"/>
            <a:chOff x="12307446" y="1201751"/>
            <a:chExt cx="2140433" cy="457200"/>
          </a:xfrm>
        </p:grpSpPr>
        <p:sp>
          <p:nvSpPr>
            <p:cNvPr id="101" name="橢圓 100">
              <a:extLst>
                <a:ext uri="{FF2B5EF4-FFF2-40B4-BE49-F238E27FC236}">
                  <a16:creationId xmlns:a16="http://schemas.microsoft.com/office/drawing/2014/main" id="{585E4760-E047-B241-8D7E-AC1D55D86DB5}"/>
                </a:ext>
              </a:extLst>
            </p:cNvPr>
            <p:cNvSpPr/>
            <p:nvPr/>
          </p:nvSpPr>
          <p:spPr>
            <a:xfrm>
              <a:off x="13992062" y="1201751"/>
              <a:ext cx="455817" cy="4572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2" name="文字方塊 101">
              <a:extLst>
                <a:ext uri="{FF2B5EF4-FFF2-40B4-BE49-F238E27FC236}">
                  <a16:creationId xmlns:a16="http://schemas.microsoft.com/office/drawing/2014/main" id="{391654EA-F2DB-664C-B292-DD4485E13C87}"/>
                </a:ext>
              </a:extLst>
            </p:cNvPr>
            <p:cNvSpPr txBox="1"/>
            <p:nvPr/>
          </p:nvSpPr>
          <p:spPr>
            <a:xfrm>
              <a:off x="12307446" y="1223391"/>
              <a:ext cx="1591434" cy="423721"/>
            </a:xfrm>
            <a:prstGeom prst="rect">
              <a:avLst/>
            </a:prstGeom>
          </p:spPr>
          <p:txBody>
            <a:bodyPr wrap="none" lIns="91440" tIns="45720" rIns="91440" bIns="45720" rtlCol="0">
              <a:noAutofit/>
            </a:bodyPr>
            <a:lstStyle/>
            <a:p>
              <a:pPr>
                <a:lnSpc>
                  <a:spcPct val="105000"/>
                </a:lnSpc>
                <a:spcBef>
                  <a:spcPts val="1000"/>
                </a:spcBef>
              </a:pPr>
              <a:r>
                <a:rPr kumimoji="1" lang="en-US" altLang="zh-TW" sz="2000" dirty="0">
                  <a:solidFill>
                    <a:schemeClr val="tx1"/>
                  </a:solidFill>
                  <a:latin typeface="+mn-lt"/>
                  <a:ea typeface="IBM Plex Sans" charset="0"/>
                  <a:cs typeface="IBM Plex Sans" charset="0"/>
                </a:rPr>
                <a:t>Nice-To-Have</a:t>
              </a:r>
              <a:endParaRPr kumimoji="1" lang="zh-TW" altLang="en-US" sz="2000" dirty="0" err="1">
                <a:solidFill>
                  <a:schemeClr val="tx1"/>
                </a:solidFill>
                <a:latin typeface="+mn-lt"/>
                <a:ea typeface="IBM Plex Sans" charset="0"/>
                <a:cs typeface="IBM Plex Sans" charset="0"/>
              </a:endParaRPr>
            </a:p>
          </p:txBody>
        </p:sp>
      </p:grpSp>
      <p:sp>
        <p:nvSpPr>
          <p:cNvPr id="103" name="橢圓 102">
            <a:extLst>
              <a:ext uri="{FF2B5EF4-FFF2-40B4-BE49-F238E27FC236}">
                <a16:creationId xmlns:a16="http://schemas.microsoft.com/office/drawing/2014/main" id="{6DE2D2F3-ED20-4C4E-9C88-062A13804D68}"/>
              </a:ext>
            </a:extLst>
          </p:cNvPr>
          <p:cNvSpPr/>
          <p:nvPr/>
        </p:nvSpPr>
        <p:spPr>
          <a:xfrm>
            <a:off x="4800960" y="160020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4" name="橢圓 103">
            <a:extLst>
              <a:ext uri="{FF2B5EF4-FFF2-40B4-BE49-F238E27FC236}">
                <a16:creationId xmlns:a16="http://schemas.microsoft.com/office/drawing/2014/main" id="{B94617C9-8C31-F445-96FA-E4700E5E1F71}"/>
              </a:ext>
            </a:extLst>
          </p:cNvPr>
          <p:cNvSpPr/>
          <p:nvPr/>
        </p:nvSpPr>
        <p:spPr>
          <a:xfrm>
            <a:off x="2697840" y="292608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5" name="橢圓 104">
            <a:extLst>
              <a:ext uri="{FF2B5EF4-FFF2-40B4-BE49-F238E27FC236}">
                <a16:creationId xmlns:a16="http://schemas.microsoft.com/office/drawing/2014/main" id="{E6690BD9-3842-B840-86A5-BDC2DC846DE0}"/>
              </a:ext>
            </a:extLst>
          </p:cNvPr>
          <p:cNvSpPr/>
          <p:nvPr/>
        </p:nvSpPr>
        <p:spPr>
          <a:xfrm>
            <a:off x="4088116" y="301788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6" name="橢圓 105">
            <a:extLst>
              <a:ext uri="{FF2B5EF4-FFF2-40B4-BE49-F238E27FC236}">
                <a16:creationId xmlns:a16="http://schemas.microsoft.com/office/drawing/2014/main" id="{B6DCB43B-AE93-A341-A961-6D32BEAD49B3}"/>
              </a:ext>
            </a:extLst>
          </p:cNvPr>
          <p:cNvSpPr/>
          <p:nvPr/>
        </p:nvSpPr>
        <p:spPr>
          <a:xfrm>
            <a:off x="3932280" y="5636844"/>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7" name="橢圓 106">
            <a:extLst>
              <a:ext uri="{FF2B5EF4-FFF2-40B4-BE49-F238E27FC236}">
                <a16:creationId xmlns:a16="http://schemas.microsoft.com/office/drawing/2014/main" id="{526A54D4-86D0-684A-86A3-5C792675C679}"/>
              </a:ext>
            </a:extLst>
          </p:cNvPr>
          <p:cNvSpPr/>
          <p:nvPr/>
        </p:nvSpPr>
        <p:spPr>
          <a:xfrm>
            <a:off x="4937760" y="283500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8" name="橢圓 107">
            <a:extLst>
              <a:ext uri="{FF2B5EF4-FFF2-40B4-BE49-F238E27FC236}">
                <a16:creationId xmlns:a16="http://schemas.microsoft.com/office/drawing/2014/main" id="{C3FD417F-D043-1048-8417-149202C2A503}"/>
              </a:ext>
            </a:extLst>
          </p:cNvPr>
          <p:cNvSpPr/>
          <p:nvPr/>
        </p:nvSpPr>
        <p:spPr>
          <a:xfrm>
            <a:off x="7132680" y="3063240"/>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9" name="橢圓 108">
            <a:extLst>
              <a:ext uri="{FF2B5EF4-FFF2-40B4-BE49-F238E27FC236}">
                <a16:creationId xmlns:a16="http://schemas.microsoft.com/office/drawing/2014/main" id="{747572B6-E86A-1443-B1E2-19C8817ADB77}"/>
              </a:ext>
            </a:extLst>
          </p:cNvPr>
          <p:cNvSpPr/>
          <p:nvPr/>
        </p:nvSpPr>
        <p:spPr>
          <a:xfrm>
            <a:off x="640080" y="2342276"/>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0" name="橢圓 109">
            <a:extLst>
              <a:ext uri="{FF2B5EF4-FFF2-40B4-BE49-F238E27FC236}">
                <a16:creationId xmlns:a16="http://schemas.microsoft.com/office/drawing/2014/main" id="{0180FC15-2584-C941-A971-6F5502E4B6A9}"/>
              </a:ext>
            </a:extLst>
          </p:cNvPr>
          <p:cNvSpPr/>
          <p:nvPr/>
        </p:nvSpPr>
        <p:spPr>
          <a:xfrm>
            <a:off x="9327240" y="283464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1" name="橢圓 110">
            <a:extLst>
              <a:ext uri="{FF2B5EF4-FFF2-40B4-BE49-F238E27FC236}">
                <a16:creationId xmlns:a16="http://schemas.microsoft.com/office/drawing/2014/main" id="{20BB6EFC-DAF2-0B4A-91E3-5AC90ACAF425}"/>
              </a:ext>
            </a:extLst>
          </p:cNvPr>
          <p:cNvSpPr/>
          <p:nvPr/>
        </p:nvSpPr>
        <p:spPr>
          <a:xfrm>
            <a:off x="10508904" y="283464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2" name="橢圓 111">
            <a:extLst>
              <a:ext uri="{FF2B5EF4-FFF2-40B4-BE49-F238E27FC236}">
                <a16:creationId xmlns:a16="http://schemas.microsoft.com/office/drawing/2014/main" id="{08355E16-A368-0A4A-BD09-A724809D8DC1}"/>
              </a:ext>
            </a:extLst>
          </p:cNvPr>
          <p:cNvSpPr/>
          <p:nvPr/>
        </p:nvSpPr>
        <p:spPr>
          <a:xfrm>
            <a:off x="11959530" y="283464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3" name="橢圓 112">
            <a:extLst>
              <a:ext uri="{FF2B5EF4-FFF2-40B4-BE49-F238E27FC236}">
                <a16:creationId xmlns:a16="http://schemas.microsoft.com/office/drawing/2014/main" id="{82303E55-DC68-CF47-A733-F90469C92E8D}"/>
              </a:ext>
            </a:extLst>
          </p:cNvPr>
          <p:cNvSpPr/>
          <p:nvPr/>
        </p:nvSpPr>
        <p:spPr>
          <a:xfrm>
            <a:off x="9375459" y="5950097"/>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4" name="橢圓 113">
            <a:extLst>
              <a:ext uri="{FF2B5EF4-FFF2-40B4-BE49-F238E27FC236}">
                <a16:creationId xmlns:a16="http://schemas.microsoft.com/office/drawing/2014/main" id="{C79E84AF-433C-214A-8D69-4602EEFF5D77}"/>
              </a:ext>
            </a:extLst>
          </p:cNvPr>
          <p:cNvSpPr/>
          <p:nvPr/>
        </p:nvSpPr>
        <p:spPr>
          <a:xfrm>
            <a:off x="7238432" y="5954047"/>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5" name="橢圓 114">
            <a:extLst>
              <a:ext uri="{FF2B5EF4-FFF2-40B4-BE49-F238E27FC236}">
                <a16:creationId xmlns:a16="http://schemas.microsoft.com/office/drawing/2014/main" id="{A551FB1E-EE5D-DB40-AD49-2CA40A502132}"/>
              </a:ext>
            </a:extLst>
          </p:cNvPr>
          <p:cNvSpPr/>
          <p:nvPr/>
        </p:nvSpPr>
        <p:spPr>
          <a:xfrm>
            <a:off x="11531167" y="7106548"/>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6" name="橢圓 115">
            <a:extLst>
              <a:ext uri="{FF2B5EF4-FFF2-40B4-BE49-F238E27FC236}">
                <a16:creationId xmlns:a16="http://schemas.microsoft.com/office/drawing/2014/main" id="{694F029A-C61B-F24F-9E02-0DE348A897A7}"/>
              </a:ext>
            </a:extLst>
          </p:cNvPr>
          <p:cNvSpPr/>
          <p:nvPr/>
        </p:nvSpPr>
        <p:spPr>
          <a:xfrm>
            <a:off x="7132680" y="7103497"/>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7" name="橢圓 116">
            <a:extLst>
              <a:ext uri="{FF2B5EF4-FFF2-40B4-BE49-F238E27FC236}">
                <a16:creationId xmlns:a16="http://schemas.microsoft.com/office/drawing/2014/main" id="{2B4DC7D9-2056-DC44-BCF0-E748FD056CA7}"/>
              </a:ext>
            </a:extLst>
          </p:cNvPr>
          <p:cNvSpPr/>
          <p:nvPr/>
        </p:nvSpPr>
        <p:spPr>
          <a:xfrm>
            <a:off x="4646646" y="7108556"/>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8" name="橢圓 117">
            <a:extLst>
              <a:ext uri="{FF2B5EF4-FFF2-40B4-BE49-F238E27FC236}">
                <a16:creationId xmlns:a16="http://schemas.microsoft.com/office/drawing/2014/main" id="{5789FE61-7FC0-A04B-93FB-0F4586BFB667}"/>
              </a:ext>
            </a:extLst>
          </p:cNvPr>
          <p:cNvSpPr/>
          <p:nvPr/>
        </p:nvSpPr>
        <p:spPr>
          <a:xfrm>
            <a:off x="2237041" y="7108239"/>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9" name="橢圓 118">
            <a:extLst>
              <a:ext uri="{FF2B5EF4-FFF2-40B4-BE49-F238E27FC236}">
                <a16:creationId xmlns:a16="http://schemas.microsoft.com/office/drawing/2014/main" id="{C5D85946-4CC4-BD46-B488-EEF717195C49}"/>
              </a:ext>
            </a:extLst>
          </p:cNvPr>
          <p:cNvSpPr/>
          <p:nvPr/>
        </p:nvSpPr>
        <p:spPr>
          <a:xfrm>
            <a:off x="1036783" y="7103497"/>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grpSp>
        <p:nvGrpSpPr>
          <p:cNvPr id="120" name="群組 119">
            <a:extLst>
              <a:ext uri="{FF2B5EF4-FFF2-40B4-BE49-F238E27FC236}">
                <a16:creationId xmlns:a16="http://schemas.microsoft.com/office/drawing/2014/main" id="{50FA157A-3342-BC41-8CD4-A2266ADA1114}"/>
              </a:ext>
            </a:extLst>
          </p:cNvPr>
          <p:cNvGrpSpPr/>
          <p:nvPr/>
        </p:nvGrpSpPr>
        <p:grpSpPr>
          <a:xfrm>
            <a:off x="2054383" y="5536049"/>
            <a:ext cx="907621" cy="1355580"/>
            <a:chOff x="2054383" y="5536049"/>
            <a:chExt cx="907621" cy="1355580"/>
          </a:xfrm>
        </p:grpSpPr>
        <p:pic>
          <p:nvPicPr>
            <p:cNvPr id="121" name="圖片 120">
              <a:extLst>
                <a:ext uri="{FF2B5EF4-FFF2-40B4-BE49-F238E27FC236}">
                  <a16:creationId xmlns:a16="http://schemas.microsoft.com/office/drawing/2014/main" id="{1E1DC5A5-4715-0144-9742-5C6A0E1490FC}"/>
                </a:ext>
              </a:extLst>
            </p:cNvPr>
            <p:cNvPicPr>
              <a:picLocks noChangeAspect="1"/>
            </p:cNvPicPr>
            <p:nvPr/>
          </p:nvPicPr>
          <p:blipFill>
            <a:blip r:embed="rId38"/>
            <a:stretch>
              <a:fillRect/>
            </a:stretch>
          </p:blipFill>
          <p:spPr>
            <a:xfrm>
              <a:off x="2293672" y="6086897"/>
              <a:ext cx="457107" cy="457107"/>
            </a:xfrm>
            <a:prstGeom prst="rect">
              <a:avLst/>
            </a:prstGeom>
          </p:spPr>
        </p:pic>
        <p:cxnSp>
          <p:nvCxnSpPr>
            <p:cNvPr id="122" name="直線單箭頭接點 131">
              <a:extLst>
                <a:ext uri="{FF2B5EF4-FFF2-40B4-BE49-F238E27FC236}">
                  <a16:creationId xmlns:a16="http://schemas.microsoft.com/office/drawing/2014/main" id="{299EDA51-B315-6342-9714-538F4C1DEF41}"/>
                </a:ext>
              </a:extLst>
            </p:cNvPr>
            <p:cNvCxnSpPr>
              <a:cxnSpLocks/>
            </p:cNvCxnSpPr>
            <p:nvPr/>
          </p:nvCxnSpPr>
          <p:spPr>
            <a:xfrm>
              <a:off x="2522225" y="5536049"/>
              <a:ext cx="0" cy="421488"/>
            </a:xfrm>
            <a:prstGeom prst="straightConnector1">
              <a:avLst/>
            </a:prstGeom>
            <a:noFill/>
            <a:ln w="12700" cap="flat" cmpd="sng" algn="ctr">
              <a:solidFill>
                <a:srgbClr val="5B9BD5"/>
              </a:solidFill>
              <a:prstDash val="dash"/>
              <a:miter lim="800000"/>
              <a:headEnd type="oval"/>
              <a:tailEnd type="oval"/>
            </a:ln>
            <a:effectLst/>
          </p:spPr>
        </p:cxnSp>
        <p:sp>
          <p:nvSpPr>
            <p:cNvPr id="123" name="文字方塊 122">
              <a:extLst>
                <a:ext uri="{FF2B5EF4-FFF2-40B4-BE49-F238E27FC236}">
                  <a16:creationId xmlns:a16="http://schemas.microsoft.com/office/drawing/2014/main" id="{DF7CEFFC-5F26-1541-A45B-D08EC73B7B6B}"/>
                </a:ext>
              </a:extLst>
            </p:cNvPr>
            <p:cNvSpPr txBox="1"/>
            <p:nvPr/>
          </p:nvSpPr>
          <p:spPr>
            <a:xfrm>
              <a:off x="2054383" y="6540764"/>
              <a:ext cx="907621" cy="350865"/>
            </a:xfrm>
            <a:prstGeom prst="rect">
              <a:avLst/>
            </a:prstGeom>
            <a:noFill/>
          </p:spPr>
          <p:txBody>
            <a:bodyPr wrap="none" rtlCol="0">
              <a:spAutoFit/>
            </a:bodyPr>
            <a:lstStyle/>
            <a:p>
              <a:pPr defTabSz="914400">
                <a:defRPr/>
              </a:pPr>
              <a:r>
                <a:rPr lang="en-US" altLang="zh-TW" sz="1680" kern="0" dirty="0">
                  <a:solidFill>
                    <a:prstClr val="black"/>
                  </a:solidFill>
                  <a:latin typeface="IBM Plex Sans" panose="020B0503050203000203" pitchFamily="34" charset="0"/>
                </a:rPr>
                <a:t>IDE Tool</a:t>
              </a:r>
              <a:endParaRPr lang="en-US" sz="1680" kern="0" dirty="0">
                <a:solidFill>
                  <a:prstClr val="black"/>
                </a:solidFill>
                <a:latin typeface="IBM Plex Sans" panose="020B0503050203000203" pitchFamily="34" charset="0"/>
              </a:endParaRPr>
            </a:p>
          </p:txBody>
        </p:sp>
      </p:grpSp>
    </p:spTree>
    <p:extLst>
      <p:ext uri="{BB962C8B-B14F-4D97-AF65-F5344CB8AC3E}">
        <p14:creationId xmlns:p14="http://schemas.microsoft.com/office/powerpoint/2010/main" val="1230102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字版面配置區 9">
            <a:extLst>
              <a:ext uri="{FF2B5EF4-FFF2-40B4-BE49-F238E27FC236}">
                <a16:creationId xmlns:a16="http://schemas.microsoft.com/office/drawing/2014/main" id="{9FD91FB3-48DE-3A41-BB7F-7A6DA3FBBAEC}"/>
              </a:ext>
            </a:extLst>
          </p:cNvPr>
          <p:cNvSpPr>
            <a:spLocks noGrp="1"/>
          </p:cNvSpPr>
          <p:nvPr>
            <p:ph type="body" sz="quarter" idx="14"/>
          </p:nvPr>
        </p:nvSpPr>
        <p:spPr/>
        <p:txBody>
          <a:bodyPr/>
          <a:lstStyle/>
          <a:p>
            <a:endParaRPr lang="zh-TW" altLang="en-US"/>
          </a:p>
        </p:txBody>
      </p:sp>
      <p:pic>
        <p:nvPicPr>
          <p:cNvPr id="14" name="圖片 13" descr="一張含有 螢幕擷取畫面 的圖片&#10;&#10;自動產生的描述">
            <a:extLst>
              <a:ext uri="{FF2B5EF4-FFF2-40B4-BE49-F238E27FC236}">
                <a16:creationId xmlns:a16="http://schemas.microsoft.com/office/drawing/2014/main" id="{257CE76A-B697-4A44-99BD-8E0E31EBF23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49880" y="2941320"/>
            <a:ext cx="9083040" cy="3764280"/>
          </a:xfrm>
          <a:prstGeom prst="rect">
            <a:avLst/>
          </a:prstGeom>
          <a:noFill/>
          <a:ln>
            <a:noFill/>
          </a:ln>
        </p:spPr>
      </p:pic>
      <p:sp>
        <p:nvSpPr>
          <p:cNvPr id="15" name="文字方塊 14">
            <a:extLst>
              <a:ext uri="{FF2B5EF4-FFF2-40B4-BE49-F238E27FC236}">
                <a16:creationId xmlns:a16="http://schemas.microsoft.com/office/drawing/2014/main" id="{BD47077F-972F-F24B-BEBB-7B1B37885186}"/>
              </a:ext>
            </a:extLst>
          </p:cNvPr>
          <p:cNvSpPr txBox="1"/>
          <p:nvPr/>
        </p:nvSpPr>
        <p:spPr>
          <a:xfrm>
            <a:off x="4038600" y="6705600"/>
            <a:ext cx="7086600" cy="600710"/>
          </a:xfrm>
          <a:prstGeom prst="rect">
            <a:avLst/>
          </a:prstGeom>
        </p:spPr>
        <p:txBody>
          <a:bodyPr wrap="square" lIns="91440" tIns="45720" rIns="91440" bIns="45720" rtlCol="0">
            <a:noAutofit/>
          </a:bodyPr>
          <a:lstStyle/>
          <a:p>
            <a:pPr marL="342900" marR="0" lvl="0" indent="-342900"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在</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DEV</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SIT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UAT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環境中與相應的</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 Server</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CI/CD</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整合。 </a:t>
            </a:r>
            <a:endParaRPr kumimoji="1" lang="zh-TW" altLang="en-US" sz="16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6" name="文字方塊 15">
            <a:extLst>
              <a:ext uri="{FF2B5EF4-FFF2-40B4-BE49-F238E27FC236}">
                <a16:creationId xmlns:a16="http://schemas.microsoft.com/office/drawing/2014/main" id="{E6CA797D-13B7-AB4A-B9C6-087486FE61FB}"/>
              </a:ext>
            </a:extLst>
          </p:cNvPr>
          <p:cNvSpPr txBox="1"/>
          <p:nvPr/>
        </p:nvSpPr>
        <p:spPr>
          <a:xfrm>
            <a:off x="3627120" y="2118360"/>
            <a:ext cx="7909560" cy="495300"/>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50000"/>
              </a:lnSpc>
              <a:spcBef>
                <a:spcPts val="0"/>
              </a:spcBef>
              <a:spcAft>
                <a:spcPts val="0"/>
              </a:spcAft>
              <a:buClrTx/>
              <a:buSzTx/>
              <a:buFontTx/>
              <a:buNone/>
              <a:tabLst/>
              <a:defRPr/>
            </a:pP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以</a:t>
            </a:r>
            <a:r>
              <a:rPr kumimoji="0" lang="en-US"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為核心在</a:t>
            </a:r>
            <a:r>
              <a:rPr kumimoji="0" lang="en-US"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a:t>
            </a: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環境下所建構的</a:t>
            </a:r>
            <a:r>
              <a:rPr kumimoji="0" lang="en-US"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CI/CD</a:t>
            </a: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流程如下：</a:t>
            </a:r>
          </a:p>
        </p:txBody>
      </p:sp>
      <p:sp>
        <p:nvSpPr>
          <p:cNvPr id="17" name="文字方塊 16">
            <a:extLst>
              <a:ext uri="{FF2B5EF4-FFF2-40B4-BE49-F238E27FC236}">
                <a16:creationId xmlns:a16="http://schemas.microsoft.com/office/drawing/2014/main" id="{1834D42A-27B8-5E4D-98D6-8B78F169FF4D}"/>
              </a:ext>
            </a:extLst>
          </p:cNvPr>
          <p:cNvSpPr txBox="1"/>
          <p:nvPr/>
        </p:nvSpPr>
        <p:spPr>
          <a:xfrm>
            <a:off x="167640" y="2955290"/>
            <a:ext cx="2788920" cy="2240280"/>
          </a:xfrm>
          <a:prstGeom prst="rect">
            <a:avLst/>
          </a:prstGeom>
        </p:spPr>
        <p:txBody>
          <a:bodyPr wrap="square" lIns="91440" tIns="45720" rIns="91440" bIns="45720" rtlCol="0">
            <a:noAutofit/>
          </a:bodyPr>
          <a:lstStyle/>
          <a:p>
            <a:pPr marL="342900" marR="0" lvl="0" indent="-342900"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CI</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：持續整合的部份與前述開發流程步驟一致，由</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Git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的程式碼</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check-in</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為觸發點，</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自動進行編譯、測試、程式碼檢測、程式封裝作業。</a:t>
            </a:r>
          </a:p>
        </p:txBody>
      </p:sp>
      <p:sp>
        <p:nvSpPr>
          <p:cNvPr id="18" name="文字方塊 17">
            <a:extLst>
              <a:ext uri="{FF2B5EF4-FFF2-40B4-BE49-F238E27FC236}">
                <a16:creationId xmlns:a16="http://schemas.microsoft.com/office/drawing/2014/main" id="{7BA864E2-72FC-F24D-99DE-940E2FA7CF81}"/>
              </a:ext>
            </a:extLst>
          </p:cNvPr>
          <p:cNvSpPr txBox="1"/>
          <p:nvPr/>
        </p:nvSpPr>
        <p:spPr>
          <a:xfrm>
            <a:off x="11811000" y="2621280"/>
            <a:ext cx="2788920" cy="2240280"/>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50000"/>
              </a:lnSpc>
              <a:spcBef>
                <a:spcPts val="0"/>
              </a:spcBef>
              <a:spcAft>
                <a:spcPts val="0"/>
              </a:spcAft>
              <a:buClrTx/>
              <a:buSzTx/>
              <a:buFontTx/>
              <a:buNone/>
              <a:tabLst/>
              <a:defRPr/>
            </a:pPr>
            <a:endPar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a:p>
            <a:pPr marL="342900" marR="0" lvl="0" indent="-342900"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CD</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：持續性部署則需和</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Docker</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及</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整合，微服務元件的運行是以容器化方式在</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上執行，因此需要針對容器的映像檔</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(Image)</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進行重製。</a:t>
            </a:r>
          </a:p>
        </p:txBody>
      </p:sp>
      <p:sp>
        <p:nvSpPr>
          <p:cNvPr id="19" name="標題 3">
            <a:extLst>
              <a:ext uri="{FF2B5EF4-FFF2-40B4-BE49-F238E27FC236}">
                <a16:creationId xmlns:a16="http://schemas.microsoft.com/office/drawing/2014/main" id="{3A5FDB36-5513-9444-9FCA-C74E95B17A84}"/>
              </a:ext>
            </a:extLst>
          </p:cNvPr>
          <p:cNvSpPr txBox="1">
            <a:spLocks/>
          </p:cNvSpPr>
          <p:nvPr/>
        </p:nvSpPr>
        <p:spPr>
          <a:xfrm>
            <a:off x="609600" y="838200"/>
            <a:ext cx="13716000" cy="1143000"/>
          </a:xfrm>
          <a:prstGeom prst="rect">
            <a:avLst/>
          </a:prstGeom>
        </p:spPr>
        <p:txBody>
          <a:bodyPr vert="horz" lIns="0" tIns="0" rIns="0" bIns="0" rtlCol="0" anchor="t">
            <a:noAutofit/>
          </a:bodyPr>
          <a:lstStyle>
            <a:lvl1pPr algn="l" defTabSz="1097236"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kumimoji="1" lang="zh-CN" altLang="en-US"/>
              <a:t>開發流程建置</a:t>
            </a:r>
            <a:r>
              <a:rPr kumimoji="1" lang="en-US" altLang="zh-CN"/>
              <a:t>(DevOps) –</a:t>
            </a:r>
            <a:r>
              <a:rPr kumimoji="1" lang="zh-TW" altLang="en-US"/>
              <a:t> </a:t>
            </a:r>
            <a:r>
              <a:rPr kumimoji="1" lang="en-US" altLang="zh-TW"/>
              <a:t>CI/CD</a:t>
            </a:r>
            <a:r>
              <a:rPr kumimoji="1" lang="zh-CN" altLang="en-US"/>
              <a:t>整合流程規劃</a:t>
            </a:r>
            <a:endParaRPr lang="zh-TW" altLang="en-US" dirty="0"/>
          </a:p>
        </p:txBody>
      </p:sp>
      <p:sp>
        <p:nvSpPr>
          <p:cNvPr id="20" name="文字版面配置區 1">
            <a:extLst>
              <a:ext uri="{FF2B5EF4-FFF2-40B4-BE49-F238E27FC236}">
                <a16:creationId xmlns:a16="http://schemas.microsoft.com/office/drawing/2014/main" id="{E223FFFA-B72C-F444-A8EB-AD263F9E972F}"/>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Tree>
    <p:extLst>
      <p:ext uri="{BB962C8B-B14F-4D97-AF65-F5344CB8AC3E}">
        <p14:creationId xmlns:p14="http://schemas.microsoft.com/office/powerpoint/2010/main" val="1580545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856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4517B950-D68A-4540-8A9F-95AE64C54B66}"/>
              </a:ext>
            </a:extLst>
          </p:cNvPr>
          <p:cNvSpPr>
            <a:spLocks noGrp="1"/>
          </p:cNvSpPr>
          <p:nvPr>
            <p:ph type="body" sz="quarter" idx="11"/>
          </p:nvPr>
        </p:nvSpPr>
        <p:spPr/>
        <p:txBody>
          <a:bodyPr/>
          <a:lstStyle/>
          <a:p>
            <a:endParaRPr lang="zh-TW" altLang="en-US"/>
          </a:p>
        </p:txBody>
      </p:sp>
      <p:sp>
        <p:nvSpPr>
          <p:cNvPr id="9" name="文字版面配置區 8">
            <a:extLst>
              <a:ext uri="{FF2B5EF4-FFF2-40B4-BE49-F238E27FC236}">
                <a16:creationId xmlns:a16="http://schemas.microsoft.com/office/drawing/2014/main" id="{B3A10E3A-85AB-AE42-9318-855F160C5174}"/>
              </a:ext>
            </a:extLst>
          </p:cNvPr>
          <p:cNvSpPr>
            <a:spLocks noGrp="1"/>
          </p:cNvSpPr>
          <p:nvPr>
            <p:ph type="body" sz="quarter" idx="14"/>
          </p:nvPr>
        </p:nvSpPr>
        <p:spPr/>
        <p:txBody>
          <a:bodyPr/>
          <a:lstStyle/>
          <a:p>
            <a:endParaRPr lang="zh-TW" altLang="en-US"/>
          </a:p>
        </p:txBody>
      </p:sp>
      <p:sp>
        <p:nvSpPr>
          <p:cNvPr id="11" name="標題 10">
            <a:extLst>
              <a:ext uri="{FF2B5EF4-FFF2-40B4-BE49-F238E27FC236}">
                <a16:creationId xmlns:a16="http://schemas.microsoft.com/office/drawing/2014/main" id="{B09B9544-B599-8A4F-90D8-F5E32A116E68}"/>
              </a:ext>
            </a:extLst>
          </p:cNvPr>
          <p:cNvSpPr>
            <a:spLocks noGrp="1"/>
          </p:cNvSpPr>
          <p:nvPr>
            <p:ph type="title"/>
          </p:nvPr>
        </p:nvSpPr>
        <p:spPr/>
        <p:txBody>
          <a:bodyPr/>
          <a:lstStyle/>
          <a:p>
            <a:r>
              <a:rPr lang="en-US" altLang="zh-TW" dirty="0"/>
              <a:t>DevOps Loop</a:t>
            </a:r>
            <a:endParaRPr lang="zh-TW" altLang="en-US" dirty="0"/>
          </a:p>
        </p:txBody>
      </p:sp>
      <p:pic>
        <p:nvPicPr>
          <p:cNvPr id="12" name="圖片 11">
            <a:extLst>
              <a:ext uri="{FF2B5EF4-FFF2-40B4-BE49-F238E27FC236}">
                <a16:creationId xmlns:a16="http://schemas.microsoft.com/office/drawing/2014/main" id="{828B0340-9C14-E746-B858-A9802403AA8A}"/>
              </a:ext>
            </a:extLst>
          </p:cNvPr>
          <p:cNvPicPr>
            <a:picLocks noChangeAspect="1"/>
          </p:cNvPicPr>
          <p:nvPr/>
        </p:nvPicPr>
        <p:blipFill>
          <a:blip r:embed="rId3"/>
          <a:stretch>
            <a:fillRect/>
          </a:stretch>
        </p:blipFill>
        <p:spPr>
          <a:xfrm>
            <a:off x="3470926" y="2578608"/>
            <a:ext cx="7139908" cy="3474720"/>
          </a:xfrm>
          <a:prstGeom prst="rect">
            <a:avLst/>
          </a:prstGeom>
        </p:spPr>
      </p:pic>
      <p:sp>
        <p:nvSpPr>
          <p:cNvPr id="13" name="文字方塊 12">
            <a:extLst>
              <a:ext uri="{FF2B5EF4-FFF2-40B4-BE49-F238E27FC236}">
                <a16:creationId xmlns:a16="http://schemas.microsoft.com/office/drawing/2014/main" id="{150B442B-A002-F647-A091-A4A9D7C62788}"/>
              </a:ext>
            </a:extLst>
          </p:cNvPr>
          <p:cNvSpPr txBox="1"/>
          <p:nvPr/>
        </p:nvSpPr>
        <p:spPr>
          <a:xfrm>
            <a:off x="4776486" y="1913128"/>
            <a:ext cx="0" cy="0"/>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endParaRPr kumimoji="1" lang="zh-TW"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nvGrpSpPr>
          <p:cNvPr id="14" name="群組 13">
            <a:extLst>
              <a:ext uri="{FF2B5EF4-FFF2-40B4-BE49-F238E27FC236}">
                <a16:creationId xmlns:a16="http://schemas.microsoft.com/office/drawing/2014/main" id="{680F567C-48EC-AC47-8366-A04EE8FA37D7}"/>
              </a:ext>
            </a:extLst>
          </p:cNvPr>
          <p:cNvGrpSpPr/>
          <p:nvPr/>
        </p:nvGrpSpPr>
        <p:grpSpPr>
          <a:xfrm>
            <a:off x="4453906" y="2040128"/>
            <a:ext cx="1417320" cy="548640"/>
            <a:chOff x="6606540" y="1610360"/>
            <a:chExt cx="1417320" cy="548640"/>
          </a:xfrm>
        </p:grpSpPr>
        <p:sp>
          <p:nvSpPr>
            <p:cNvPr id="15" name="圓角矩形 14">
              <a:extLst>
                <a:ext uri="{FF2B5EF4-FFF2-40B4-BE49-F238E27FC236}">
                  <a16:creationId xmlns:a16="http://schemas.microsoft.com/office/drawing/2014/main" id="{4A80F2E7-4F26-4047-8438-2946398D582F}"/>
                </a:ext>
              </a:extLst>
            </p:cNvPr>
            <p:cNvSpPr/>
            <p:nvPr/>
          </p:nvSpPr>
          <p:spPr>
            <a:xfrm>
              <a:off x="6606540" y="1610360"/>
              <a:ext cx="1417320" cy="548640"/>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16" name="文字方塊 15">
              <a:extLst>
                <a:ext uri="{FF2B5EF4-FFF2-40B4-BE49-F238E27FC236}">
                  <a16:creationId xmlns:a16="http://schemas.microsoft.com/office/drawing/2014/main" id="{1D47E026-503F-C54B-A714-C51DA670C1BD}"/>
                </a:ext>
              </a:extLst>
            </p:cNvPr>
            <p:cNvSpPr txBox="1"/>
            <p:nvPr/>
          </p:nvSpPr>
          <p:spPr>
            <a:xfrm>
              <a:off x="6858000" y="1695450"/>
              <a:ext cx="731520" cy="378460"/>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1" lang="en-US" altLang="zh-TW"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1. </a:t>
              </a:r>
              <a:r>
                <a:rPr kumimoji="1" lang="zh-TW"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開發</a:t>
              </a:r>
            </a:p>
          </p:txBody>
        </p:sp>
      </p:grpSp>
      <p:grpSp>
        <p:nvGrpSpPr>
          <p:cNvPr id="17" name="群組 16">
            <a:extLst>
              <a:ext uri="{FF2B5EF4-FFF2-40B4-BE49-F238E27FC236}">
                <a16:creationId xmlns:a16="http://schemas.microsoft.com/office/drawing/2014/main" id="{3EE716A2-AAF1-934B-9FAD-BE812685FC4B}"/>
              </a:ext>
            </a:extLst>
          </p:cNvPr>
          <p:cNvGrpSpPr/>
          <p:nvPr/>
        </p:nvGrpSpPr>
        <p:grpSpPr>
          <a:xfrm>
            <a:off x="4453906" y="6144768"/>
            <a:ext cx="1417320" cy="548640"/>
            <a:chOff x="6606540" y="1610360"/>
            <a:chExt cx="1417320" cy="548640"/>
          </a:xfrm>
        </p:grpSpPr>
        <p:sp>
          <p:nvSpPr>
            <p:cNvPr id="18" name="圓角矩形 17">
              <a:extLst>
                <a:ext uri="{FF2B5EF4-FFF2-40B4-BE49-F238E27FC236}">
                  <a16:creationId xmlns:a16="http://schemas.microsoft.com/office/drawing/2014/main" id="{78F7D925-44BA-1D48-B30E-E77E4393A57F}"/>
                </a:ext>
              </a:extLst>
            </p:cNvPr>
            <p:cNvSpPr/>
            <p:nvPr/>
          </p:nvSpPr>
          <p:spPr>
            <a:xfrm>
              <a:off x="6606540" y="1610360"/>
              <a:ext cx="1417320" cy="548640"/>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19" name="文字方塊 18">
              <a:extLst>
                <a:ext uri="{FF2B5EF4-FFF2-40B4-BE49-F238E27FC236}">
                  <a16:creationId xmlns:a16="http://schemas.microsoft.com/office/drawing/2014/main" id="{A1F911F3-FA2A-D741-8C0A-2E50C54C7773}"/>
                </a:ext>
              </a:extLst>
            </p:cNvPr>
            <p:cNvSpPr txBox="1"/>
            <p:nvPr/>
          </p:nvSpPr>
          <p:spPr>
            <a:xfrm>
              <a:off x="6629400" y="1695450"/>
              <a:ext cx="731520" cy="378460"/>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1" lang="en-US" altLang="zh-CN"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2.</a:t>
              </a:r>
              <a:r>
                <a:rPr kumimoji="1" lang="zh-CN"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包版建置</a:t>
              </a:r>
              <a:endParaRPr kumimoji="1" lang="zh-TW"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grpSp>
        <p:nvGrpSpPr>
          <p:cNvPr id="20" name="群組 19">
            <a:extLst>
              <a:ext uri="{FF2B5EF4-FFF2-40B4-BE49-F238E27FC236}">
                <a16:creationId xmlns:a16="http://schemas.microsoft.com/office/drawing/2014/main" id="{578A893D-6101-9645-BA68-1DADC0103C28}"/>
              </a:ext>
            </a:extLst>
          </p:cNvPr>
          <p:cNvGrpSpPr/>
          <p:nvPr/>
        </p:nvGrpSpPr>
        <p:grpSpPr>
          <a:xfrm>
            <a:off x="8180086" y="2040128"/>
            <a:ext cx="1417320" cy="548640"/>
            <a:chOff x="6606540" y="1610360"/>
            <a:chExt cx="1417320" cy="548640"/>
          </a:xfrm>
        </p:grpSpPr>
        <p:sp>
          <p:nvSpPr>
            <p:cNvPr id="21" name="圓角矩形 20">
              <a:extLst>
                <a:ext uri="{FF2B5EF4-FFF2-40B4-BE49-F238E27FC236}">
                  <a16:creationId xmlns:a16="http://schemas.microsoft.com/office/drawing/2014/main" id="{2D586A61-41A0-164F-9921-A433F093A289}"/>
                </a:ext>
              </a:extLst>
            </p:cNvPr>
            <p:cNvSpPr/>
            <p:nvPr/>
          </p:nvSpPr>
          <p:spPr>
            <a:xfrm>
              <a:off x="6606540" y="1610360"/>
              <a:ext cx="1417320" cy="548640"/>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22" name="文字方塊 21">
              <a:extLst>
                <a:ext uri="{FF2B5EF4-FFF2-40B4-BE49-F238E27FC236}">
                  <a16:creationId xmlns:a16="http://schemas.microsoft.com/office/drawing/2014/main" id="{A6AC961C-382C-7145-A0A7-30B5FEDA0E2D}"/>
                </a:ext>
              </a:extLst>
            </p:cNvPr>
            <p:cNvSpPr txBox="1"/>
            <p:nvPr/>
          </p:nvSpPr>
          <p:spPr>
            <a:xfrm>
              <a:off x="6880860" y="1695450"/>
              <a:ext cx="731520" cy="378460"/>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1" lang="en-US" altLang="zh-TW"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3. </a:t>
              </a:r>
              <a:r>
                <a:rPr kumimoji="1" lang="zh-TW"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部署</a:t>
              </a:r>
            </a:p>
          </p:txBody>
        </p:sp>
      </p:grpSp>
      <p:grpSp>
        <p:nvGrpSpPr>
          <p:cNvPr id="23" name="群組 22">
            <a:extLst>
              <a:ext uri="{FF2B5EF4-FFF2-40B4-BE49-F238E27FC236}">
                <a16:creationId xmlns:a16="http://schemas.microsoft.com/office/drawing/2014/main" id="{2BD5179D-EF77-644C-866A-B302C2A09915}"/>
              </a:ext>
            </a:extLst>
          </p:cNvPr>
          <p:cNvGrpSpPr/>
          <p:nvPr/>
        </p:nvGrpSpPr>
        <p:grpSpPr>
          <a:xfrm>
            <a:off x="8185166" y="6144768"/>
            <a:ext cx="1417320" cy="548640"/>
            <a:chOff x="6606540" y="1610360"/>
            <a:chExt cx="1417320" cy="548640"/>
          </a:xfrm>
        </p:grpSpPr>
        <p:sp>
          <p:nvSpPr>
            <p:cNvPr id="24" name="圓角矩形 23">
              <a:extLst>
                <a:ext uri="{FF2B5EF4-FFF2-40B4-BE49-F238E27FC236}">
                  <a16:creationId xmlns:a16="http://schemas.microsoft.com/office/drawing/2014/main" id="{A83BC95D-5D2D-BA4D-A768-A1C7A4B00CF6}"/>
                </a:ext>
              </a:extLst>
            </p:cNvPr>
            <p:cNvSpPr/>
            <p:nvPr/>
          </p:nvSpPr>
          <p:spPr>
            <a:xfrm>
              <a:off x="6606540" y="1610360"/>
              <a:ext cx="1417320" cy="548640"/>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25" name="文字方塊 24">
              <a:extLst>
                <a:ext uri="{FF2B5EF4-FFF2-40B4-BE49-F238E27FC236}">
                  <a16:creationId xmlns:a16="http://schemas.microsoft.com/office/drawing/2014/main" id="{64E345A0-6EA1-1E42-97EF-A94F01C6392B}"/>
                </a:ext>
              </a:extLst>
            </p:cNvPr>
            <p:cNvSpPr txBox="1"/>
            <p:nvPr/>
          </p:nvSpPr>
          <p:spPr>
            <a:xfrm>
              <a:off x="6921500" y="1695450"/>
              <a:ext cx="731520" cy="378460"/>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1" lang="en-US" altLang="zh-TW"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4. </a:t>
              </a:r>
              <a:r>
                <a:rPr kumimoji="1" lang="zh-TW"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監控</a:t>
              </a:r>
            </a:p>
          </p:txBody>
        </p:sp>
      </p:grpSp>
      <p:sp>
        <p:nvSpPr>
          <p:cNvPr id="26" name="向右箭號 25">
            <a:extLst>
              <a:ext uri="{FF2B5EF4-FFF2-40B4-BE49-F238E27FC236}">
                <a16:creationId xmlns:a16="http://schemas.microsoft.com/office/drawing/2014/main" id="{10CA2CF8-A5E7-0F4C-9626-20DBD18ACF19}"/>
              </a:ext>
            </a:extLst>
          </p:cNvPr>
          <p:cNvSpPr/>
          <p:nvPr/>
        </p:nvSpPr>
        <p:spPr>
          <a:xfrm rot="5400000">
            <a:off x="2487946" y="4110228"/>
            <a:ext cx="1097280" cy="411480"/>
          </a:xfrm>
          <a:prstGeom prst="strip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27" name="向右箭號 26">
            <a:extLst>
              <a:ext uri="{FF2B5EF4-FFF2-40B4-BE49-F238E27FC236}">
                <a16:creationId xmlns:a16="http://schemas.microsoft.com/office/drawing/2014/main" id="{BEC6F39B-6A54-D047-9A09-CDA7706546C2}"/>
              </a:ext>
            </a:extLst>
          </p:cNvPr>
          <p:cNvSpPr/>
          <p:nvPr/>
        </p:nvSpPr>
        <p:spPr>
          <a:xfrm rot="18925207">
            <a:off x="6808484" y="2834654"/>
            <a:ext cx="1097280" cy="411480"/>
          </a:xfrm>
          <a:prstGeom prst="strip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28" name="向右箭號 27">
            <a:extLst>
              <a:ext uri="{FF2B5EF4-FFF2-40B4-BE49-F238E27FC236}">
                <a16:creationId xmlns:a16="http://schemas.microsoft.com/office/drawing/2014/main" id="{F229CF72-41DE-8540-88FA-70710D86B5F2}"/>
              </a:ext>
            </a:extLst>
          </p:cNvPr>
          <p:cNvSpPr/>
          <p:nvPr/>
        </p:nvSpPr>
        <p:spPr>
          <a:xfrm rot="13466864">
            <a:off x="6612706" y="5407962"/>
            <a:ext cx="1097280" cy="411480"/>
          </a:xfrm>
          <a:prstGeom prst="strip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29" name="向右箭號 28">
            <a:extLst>
              <a:ext uri="{FF2B5EF4-FFF2-40B4-BE49-F238E27FC236}">
                <a16:creationId xmlns:a16="http://schemas.microsoft.com/office/drawing/2014/main" id="{1CB4C08C-94EE-3548-B555-139412B9EB00}"/>
              </a:ext>
            </a:extLst>
          </p:cNvPr>
          <p:cNvSpPr/>
          <p:nvPr/>
        </p:nvSpPr>
        <p:spPr>
          <a:xfrm rot="5400000">
            <a:off x="10397506" y="4110228"/>
            <a:ext cx="1097280" cy="411480"/>
          </a:xfrm>
          <a:prstGeom prst="strip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Tree>
    <p:extLst>
      <p:ext uri="{BB962C8B-B14F-4D97-AF65-F5344CB8AC3E}">
        <p14:creationId xmlns:p14="http://schemas.microsoft.com/office/powerpoint/2010/main" val="1778188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9076D7D3-9487-4843-A1BD-5948DC58E294}"/>
              </a:ext>
            </a:extLst>
          </p:cNvPr>
          <p:cNvSpPr>
            <a:spLocks noGrp="1"/>
          </p:cNvSpPr>
          <p:nvPr>
            <p:ph type="body" sz="quarter" idx="11"/>
          </p:nvPr>
        </p:nvSpPr>
        <p:spPr/>
        <p:txBody>
          <a:bodyPr/>
          <a:lstStyle/>
          <a:p>
            <a:r>
              <a:rPr lang="en-US" altLang="zh-TW" dirty="0"/>
              <a:t>CICD Workshop for DevOps</a:t>
            </a:r>
            <a:endParaRPr lang="zh-TW" altLang="en-US" dirty="0"/>
          </a:p>
        </p:txBody>
      </p:sp>
      <p:sp>
        <p:nvSpPr>
          <p:cNvPr id="7" name="文字版面配置區 6">
            <a:extLst>
              <a:ext uri="{FF2B5EF4-FFF2-40B4-BE49-F238E27FC236}">
                <a16:creationId xmlns:a16="http://schemas.microsoft.com/office/drawing/2014/main" id="{F96D4B1A-558C-4ABB-9A1B-95EA7B1CE69C}"/>
              </a:ext>
            </a:extLst>
          </p:cNvPr>
          <p:cNvSpPr>
            <a:spLocks noGrp="1"/>
          </p:cNvSpPr>
          <p:nvPr>
            <p:ph type="body" sz="quarter" idx="14"/>
          </p:nvPr>
        </p:nvSpPr>
        <p:spPr/>
        <p:txBody>
          <a:bodyPr/>
          <a:lstStyle/>
          <a:p>
            <a:r>
              <a:rPr lang="en-US" altLang="zh-TW" dirty="0"/>
              <a:t>https://k21academy.com/docker-kubernetes/monolithic-vs-microservices/</a:t>
            </a:r>
            <a:endParaRPr lang="zh-TW" altLang="en-US" dirty="0"/>
          </a:p>
        </p:txBody>
      </p:sp>
      <p:sp>
        <p:nvSpPr>
          <p:cNvPr id="6" name="標題 4">
            <a:extLst>
              <a:ext uri="{FF2B5EF4-FFF2-40B4-BE49-F238E27FC236}">
                <a16:creationId xmlns:a16="http://schemas.microsoft.com/office/drawing/2014/main" id="{B0EC4D33-BA59-A94C-9479-41643B03AD7F}"/>
              </a:ext>
            </a:extLst>
          </p:cNvPr>
          <p:cNvSpPr txBox="1">
            <a:spLocks/>
          </p:cNvSpPr>
          <p:nvPr/>
        </p:nvSpPr>
        <p:spPr>
          <a:xfrm>
            <a:off x="397489" y="686220"/>
            <a:ext cx="13716000" cy="1143000"/>
          </a:xfrm>
          <a:prstGeom prst="rect">
            <a:avLst/>
          </a:prstGeom>
        </p:spPr>
        <p:txBody>
          <a:bodyPr vert="horz" lIns="0" tIns="0" rIns="0" bIns="0" rtlCol="0" anchor="t">
            <a:noAutofit/>
          </a:bodyPr>
          <a:lstStyle>
            <a:lvl1pPr algn="l" defTabSz="1097236"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kumimoji="1" lang="en-US" altLang="zh-TW" b="1" dirty="0">
                <a:latin typeface="IBM Plex Sans" panose="020B0503050203000203" pitchFamily="34" charset="0"/>
              </a:rPr>
              <a:t>DevOps </a:t>
            </a:r>
            <a:r>
              <a:rPr kumimoji="1" lang="zh-CN" altLang="en-US" b="1" dirty="0">
                <a:latin typeface="IBM Plex Sans" panose="020B0503050203000203" pitchFamily="34" charset="0"/>
              </a:rPr>
              <a:t>架構擁抱各式開源工具</a:t>
            </a:r>
            <a:endParaRPr kumimoji="1" lang="zh-TW" altLang="en-US" b="1" dirty="0">
              <a:latin typeface="IBM Plex Sans" panose="020B0503050203000203" pitchFamily="34" charset="0"/>
            </a:endParaRPr>
          </a:p>
        </p:txBody>
      </p:sp>
      <p:grpSp>
        <p:nvGrpSpPr>
          <p:cNvPr id="8" name="群組 7">
            <a:extLst>
              <a:ext uri="{FF2B5EF4-FFF2-40B4-BE49-F238E27FC236}">
                <a16:creationId xmlns:a16="http://schemas.microsoft.com/office/drawing/2014/main" id="{BF47D787-DBEA-1C4D-936A-E22BEBF498DE}"/>
              </a:ext>
            </a:extLst>
          </p:cNvPr>
          <p:cNvGrpSpPr/>
          <p:nvPr/>
        </p:nvGrpSpPr>
        <p:grpSpPr>
          <a:xfrm>
            <a:off x="395970" y="4403995"/>
            <a:ext cx="13824000" cy="950401"/>
            <a:chOff x="336000" y="3138528"/>
            <a:chExt cx="11520000" cy="792000"/>
          </a:xfrm>
        </p:grpSpPr>
        <p:sp>
          <p:nvSpPr>
            <p:cNvPr id="9" name="Can 7">
              <a:extLst>
                <a:ext uri="{FF2B5EF4-FFF2-40B4-BE49-F238E27FC236}">
                  <a16:creationId xmlns:a16="http://schemas.microsoft.com/office/drawing/2014/main" id="{A2DF9E6A-FC8D-C04B-97FD-FB05C18633FC}"/>
                </a:ext>
              </a:extLst>
            </p:cNvPr>
            <p:cNvSpPr/>
            <p:nvPr/>
          </p:nvSpPr>
          <p:spPr>
            <a:xfrm rot="5400000">
              <a:off x="5700000" y="-2225472"/>
              <a:ext cx="792000" cy="11520000"/>
            </a:xfrm>
            <a:prstGeom prst="can">
              <a:avLst/>
            </a:prstGeom>
            <a:noFill/>
            <a:ln w="28575" cap="flat" cmpd="sng" algn="ctr">
              <a:solidFill>
                <a:sysClr val="windowText" lastClr="000000">
                  <a:lumMod val="95000"/>
                  <a:lumOff val="5000"/>
                </a:sysClr>
              </a:solidFill>
              <a:prstDash val="solid"/>
              <a:miter lim="800000"/>
            </a:ln>
            <a:effectLst/>
          </p:spPr>
          <p:txBody>
            <a:bodyPr wrap="none" lIns="109728" tIns="54864" rIns="109728" bIns="54864" anchor="ctr"/>
            <a:lstStyle/>
            <a:p>
              <a:pPr defTabSz="914400">
                <a:defRPr/>
              </a:pPr>
              <a:endParaRPr lang="en-US" sz="1080" kern="0" dirty="0">
                <a:solidFill>
                  <a:prstClr val="white"/>
                </a:solidFill>
                <a:latin typeface="IBM Plex Sans" panose="020B0503050203000203" pitchFamily="34" charset="0"/>
                <a:ea typeface="微軟正黑體" panose="020B0604030504040204" pitchFamily="34" charset="-120"/>
              </a:endParaRPr>
            </a:p>
          </p:txBody>
        </p:sp>
        <p:grpSp>
          <p:nvGrpSpPr>
            <p:cNvPr id="10" name="群組 9">
              <a:extLst>
                <a:ext uri="{FF2B5EF4-FFF2-40B4-BE49-F238E27FC236}">
                  <a16:creationId xmlns:a16="http://schemas.microsoft.com/office/drawing/2014/main" id="{CED55EA6-35C2-0F40-B7A1-E0D91E575254}"/>
                </a:ext>
              </a:extLst>
            </p:cNvPr>
            <p:cNvGrpSpPr/>
            <p:nvPr/>
          </p:nvGrpSpPr>
          <p:grpSpPr>
            <a:xfrm>
              <a:off x="2709630" y="3145122"/>
              <a:ext cx="540000" cy="763423"/>
              <a:chOff x="2490045" y="3008244"/>
              <a:chExt cx="540000" cy="763423"/>
            </a:xfrm>
          </p:grpSpPr>
          <p:pic>
            <p:nvPicPr>
              <p:cNvPr id="30" name="圖形 29" descr="電腦">
                <a:extLst>
                  <a:ext uri="{FF2B5EF4-FFF2-40B4-BE49-F238E27FC236}">
                    <a16:creationId xmlns:a16="http://schemas.microsoft.com/office/drawing/2014/main" id="{B5D07673-80B7-9347-9D6B-CD963F7388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90045" y="3008244"/>
                <a:ext cx="540000" cy="540000"/>
              </a:xfrm>
              <a:prstGeom prst="rect">
                <a:avLst/>
              </a:prstGeom>
            </p:spPr>
          </p:pic>
          <p:sp>
            <p:nvSpPr>
              <p:cNvPr id="31" name="文字方塊 30">
                <a:extLst>
                  <a:ext uri="{FF2B5EF4-FFF2-40B4-BE49-F238E27FC236}">
                    <a16:creationId xmlns:a16="http://schemas.microsoft.com/office/drawing/2014/main" id="{BC32B0BA-8621-EE47-93DC-CBF050936C65}"/>
                  </a:ext>
                </a:extLst>
              </p:cNvPr>
              <p:cNvSpPr txBox="1"/>
              <p:nvPr/>
            </p:nvSpPr>
            <p:spPr>
              <a:xfrm>
                <a:off x="2504100" y="3479280"/>
                <a:ext cx="511892" cy="292387"/>
              </a:xfrm>
              <a:prstGeom prst="rect">
                <a:avLst/>
              </a:prstGeom>
              <a:noFill/>
            </p:spPr>
            <p:txBody>
              <a:bodyPr wrap="none" rtlCol="0">
                <a:spAutoFit/>
              </a:bodyPr>
              <a:lstStyle/>
              <a:p>
                <a:pPr algn="ctr" defTabSz="914400">
                  <a:defRPr/>
                </a:pPr>
                <a:r>
                  <a:rPr lang="zh-TW" altLang="en-US" sz="1680" kern="0" dirty="0">
                    <a:solidFill>
                      <a:prstClr val="black"/>
                    </a:solidFill>
                    <a:latin typeface="IBM Plex Sans" panose="020B0503050203000203" pitchFamily="34" charset="0"/>
                  </a:rPr>
                  <a:t>開發</a:t>
                </a:r>
              </a:p>
            </p:txBody>
          </p:sp>
        </p:grpSp>
        <p:grpSp>
          <p:nvGrpSpPr>
            <p:cNvPr id="11" name="群組 10">
              <a:extLst>
                <a:ext uri="{FF2B5EF4-FFF2-40B4-BE49-F238E27FC236}">
                  <a16:creationId xmlns:a16="http://schemas.microsoft.com/office/drawing/2014/main" id="{56C6825C-167F-F745-8C3B-62E60DE98671}"/>
                </a:ext>
              </a:extLst>
            </p:cNvPr>
            <p:cNvGrpSpPr/>
            <p:nvPr/>
          </p:nvGrpSpPr>
          <p:grpSpPr>
            <a:xfrm>
              <a:off x="4102867" y="3145122"/>
              <a:ext cx="869897" cy="763423"/>
              <a:chOff x="3883282" y="3008244"/>
              <a:chExt cx="869897" cy="763423"/>
            </a:xfrm>
          </p:grpSpPr>
          <p:pic>
            <p:nvPicPr>
              <p:cNvPr id="28" name="圖形 27" descr="箱子">
                <a:extLst>
                  <a:ext uri="{FF2B5EF4-FFF2-40B4-BE49-F238E27FC236}">
                    <a16:creationId xmlns:a16="http://schemas.microsoft.com/office/drawing/2014/main" id="{79D489A0-6D74-B342-BEA0-1030635E18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8230" y="3008244"/>
                <a:ext cx="540000" cy="540000"/>
              </a:xfrm>
              <a:prstGeom prst="rect">
                <a:avLst/>
              </a:prstGeom>
            </p:spPr>
          </p:pic>
          <p:sp>
            <p:nvSpPr>
              <p:cNvPr id="29" name="文字方塊 28">
                <a:extLst>
                  <a:ext uri="{FF2B5EF4-FFF2-40B4-BE49-F238E27FC236}">
                    <a16:creationId xmlns:a16="http://schemas.microsoft.com/office/drawing/2014/main" id="{6CA92F15-5329-8844-8433-34A1E26C9BB8}"/>
                  </a:ext>
                </a:extLst>
              </p:cNvPr>
              <p:cNvSpPr txBox="1"/>
              <p:nvPr/>
            </p:nvSpPr>
            <p:spPr>
              <a:xfrm>
                <a:off x="3883282" y="3479280"/>
                <a:ext cx="869897" cy="292387"/>
              </a:xfrm>
              <a:prstGeom prst="rect">
                <a:avLst/>
              </a:prstGeom>
              <a:noFill/>
            </p:spPr>
            <p:txBody>
              <a:bodyPr wrap="none" rtlCol="0">
                <a:spAutoFit/>
              </a:bodyPr>
              <a:lstStyle/>
              <a:p>
                <a:pPr algn="ctr" defTabSz="914400">
                  <a:defRPr/>
                </a:pPr>
                <a:r>
                  <a:rPr lang="zh-TW" altLang="en-US" sz="1680" kern="0" dirty="0">
                    <a:solidFill>
                      <a:prstClr val="black"/>
                    </a:solidFill>
                    <a:latin typeface="IBM Plex Sans" panose="020B0503050203000203" pitchFamily="34" charset="0"/>
                  </a:rPr>
                  <a:t>包版建置</a:t>
                </a:r>
              </a:p>
            </p:txBody>
          </p:sp>
        </p:grpSp>
        <p:grpSp>
          <p:nvGrpSpPr>
            <p:cNvPr id="12" name="群組 11">
              <a:extLst>
                <a:ext uri="{FF2B5EF4-FFF2-40B4-BE49-F238E27FC236}">
                  <a16:creationId xmlns:a16="http://schemas.microsoft.com/office/drawing/2014/main" id="{B0A270DB-92F6-BE40-8209-D4F80D8C7033}"/>
                </a:ext>
              </a:extLst>
            </p:cNvPr>
            <p:cNvGrpSpPr/>
            <p:nvPr/>
          </p:nvGrpSpPr>
          <p:grpSpPr>
            <a:xfrm>
              <a:off x="7387926" y="3145122"/>
              <a:ext cx="540000" cy="763423"/>
              <a:chOff x="7168341" y="3008244"/>
              <a:chExt cx="540000" cy="763423"/>
            </a:xfrm>
          </p:grpSpPr>
          <p:pic>
            <p:nvPicPr>
              <p:cNvPr id="26" name="圖形 25" descr="倉鼠">
                <a:extLst>
                  <a:ext uri="{FF2B5EF4-FFF2-40B4-BE49-F238E27FC236}">
                    <a16:creationId xmlns:a16="http://schemas.microsoft.com/office/drawing/2014/main" id="{8B5A68BD-66F3-3449-8F30-B0515463AA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68341" y="3008244"/>
                <a:ext cx="540000" cy="540000"/>
              </a:xfrm>
              <a:prstGeom prst="rect">
                <a:avLst/>
              </a:prstGeom>
            </p:spPr>
          </p:pic>
          <p:sp>
            <p:nvSpPr>
              <p:cNvPr id="27" name="文字方塊 26">
                <a:extLst>
                  <a:ext uri="{FF2B5EF4-FFF2-40B4-BE49-F238E27FC236}">
                    <a16:creationId xmlns:a16="http://schemas.microsoft.com/office/drawing/2014/main" id="{DCCC1BC8-194C-9B4F-A6DF-07E9A2F491D5}"/>
                  </a:ext>
                </a:extLst>
              </p:cNvPr>
              <p:cNvSpPr txBox="1"/>
              <p:nvPr/>
            </p:nvSpPr>
            <p:spPr>
              <a:xfrm>
                <a:off x="7191748" y="3479280"/>
                <a:ext cx="493191" cy="292387"/>
              </a:xfrm>
              <a:prstGeom prst="rect">
                <a:avLst/>
              </a:prstGeom>
              <a:noFill/>
            </p:spPr>
            <p:txBody>
              <a:bodyPr wrap="none" rtlCol="0">
                <a:spAutoFit/>
              </a:bodyPr>
              <a:lstStyle/>
              <a:p>
                <a:pPr algn="ctr" defTabSz="914400">
                  <a:defRPr/>
                </a:pPr>
                <a:r>
                  <a:rPr lang="en-US" altLang="zh-TW" sz="1680" kern="0" dirty="0">
                    <a:solidFill>
                      <a:prstClr val="black"/>
                    </a:solidFill>
                    <a:latin typeface="IBM Plex Sans" panose="020B0503050203000203" pitchFamily="34" charset="0"/>
                  </a:rPr>
                  <a:t>UAT</a:t>
                </a:r>
                <a:endParaRPr lang="zh-TW" altLang="en-US" sz="1680" kern="0" dirty="0">
                  <a:solidFill>
                    <a:prstClr val="black"/>
                  </a:solidFill>
                  <a:latin typeface="IBM Plex Sans" panose="020B0503050203000203" pitchFamily="34" charset="0"/>
                </a:endParaRPr>
              </a:p>
            </p:txBody>
          </p:sp>
        </p:grpSp>
        <p:grpSp>
          <p:nvGrpSpPr>
            <p:cNvPr id="13" name="群組 12">
              <a:extLst>
                <a:ext uri="{FF2B5EF4-FFF2-40B4-BE49-F238E27FC236}">
                  <a16:creationId xmlns:a16="http://schemas.microsoft.com/office/drawing/2014/main" id="{9040BFC5-1BD4-1B46-8609-1A174EF4211B}"/>
                </a:ext>
              </a:extLst>
            </p:cNvPr>
            <p:cNvGrpSpPr/>
            <p:nvPr/>
          </p:nvGrpSpPr>
          <p:grpSpPr>
            <a:xfrm>
              <a:off x="8908856" y="3145122"/>
              <a:ext cx="624102" cy="763423"/>
              <a:chOff x="8689271" y="3008244"/>
              <a:chExt cx="624102" cy="763423"/>
            </a:xfrm>
          </p:grpSpPr>
          <p:pic>
            <p:nvPicPr>
              <p:cNvPr id="24" name="圖形 23" descr="火箭">
                <a:extLst>
                  <a:ext uri="{FF2B5EF4-FFF2-40B4-BE49-F238E27FC236}">
                    <a16:creationId xmlns:a16="http://schemas.microsoft.com/office/drawing/2014/main" id="{C9AC16ED-1620-D749-8A25-DACEEE13E5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31323" y="3008244"/>
                <a:ext cx="540000" cy="540000"/>
              </a:xfrm>
              <a:prstGeom prst="rect">
                <a:avLst/>
              </a:prstGeom>
            </p:spPr>
          </p:pic>
          <p:sp>
            <p:nvSpPr>
              <p:cNvPr id="25" name="文字方塊 24">
                <a:extLst>
                  <a:ext uri="{FF2B5EF4-FFF2-40B4-BE49-F238E27FC236}">
                    <a16:creationId xmlns:a16="http://schemas.microsoft.com/office/drawing/2014/main" id="{81DFFB0E-06C2-6444-A4BF-77F5A9B9D404}"/>
                  </a:ext>
                </a:extLst>
              </p:cNvPr>
              <p:cNvSpPr txBox="1"/>
              <p:nvPr/>
            </p:nvSpPr>
            <p:spPr>
              <a:xfrm>
                <a:off x="8689271" y="3479280"/>
                <a:ext cx="624102" cy="292387"/>
              </a:xfrm>
              <a:prstGeom prst="rect">
                <a:avLst/>
              </a:prstGeom>
              <a:noFill/>
            </p:spPr>
            <p:txBody>
              <a:bodyPr wrap="none" rtlCol="0">
                <a:spAutoFit/>
              </a:bodyPr>
              <a:lstStyle/>
              <a:p>
                <a:pPr algn="ctr" defTabSz="914400">
                  <a:defRPr/>
                </a:pPr>
                <a:r>
                  <a:rPr lang="en-US" altLang="zh-TW" sz="1680" kern="0" dirty="0">
                    <a:solidFill>
                      <a:prstClr val="black"/>
                    </a:solidFill>
                    <a:latin typeface="IBM Plex Sans" panose="020B0503050203000203" pitchFamily="34" charset="0"/>
                  </a:rPr>
                  <a:t>PROD</a:t>
                </a:r>
                <a:endParaRPr lang="zh-TW" altLang="en-US" sz="1680" kern="0" dirty="0">
                  <a:solidFill>
                    <a:prstClr val="black"/>
                  </a:solidFill>
                  <a:latin typeface="IBM Plex Sans" panose="020B0503050203000203" pitchFamily="34" charset="0"/>
                </a:endParaRPr>
              </a:p>
            </p:txBody>
          </p:sp>
        </p:grpSp>
        <p:pic>
          <p:nvPicPr>
            <p:cNvPr id="14" name="圖片 13">
              <a:extLst>
                <a:ext uri="{FF2B5EF4-FFF2-40B4-BE49-F238E27FC236}">
                  <a16:creationId xmlns:a16="http://schemas.microsoft.com/office/drawing/2014/main" id="{333F08B9-4CAA-B04E-857E-7062FD63495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48383" y="3264528"/>
              <a:ext cx="540000" cy="540000"/>
            </a:xfrm>
            <a:prstGeom prst="rect">
              <a:avLst/>
            </a:prstGeom>
          </p:spPr>
        </p:pic>
        <p:grpSp>
          <p:nvGrpSpPr>
            <p:cNvPr id="15" name="群組 14">
              <a:extLst>
                <a:ext uri="{FF2B5EF4-FFF2-40B4-BE49-F238E27FC236}">
                  <a16:creationId xmlns:a16="http://schemas.microsoft.com/office/drawing/2014/main" id="{82CEA88F-3A75-E546-9090-766FD9CCE25E}"/>
                </a:ext>
              </a:extLst>
            </p:cNvPr>
            <p:cNvGrpSpPr/>
            <p:nvPr/>
          </p:nvGrpSpPr>
          <p:grpSpPr>
            <a:xfrm>
              <a:off x="5827871" y="3145122"/>
              <a:ext cx="540000" cy="763423"/>
              <a:chOff x="5608286" y="3008244"/>
              <a:chExt cx="540000" cy="763423"/>
            </a:xfrm>
          </p:grpSpPr>
          <p:sp>
            <p:nvSpPr>
              <p:cNvPr id="22" name="文字方塊 21">
                <a:extLst>
                  <a:ext uri="{FF2B5EF4-FFF2-40B4-BE49-F238E27FC236}">
                    <a16:creationId xmlns:a16="http://schemas.microsoft.com/office/drawing/2014/main" id="{A1804252-866C-024A-9843-0B52CC820458}"/>
                  </a:ext>
                </a:extLst>
              </p:cNvPr>
              <p:cNvSpPr txBox="1"/>
              <p:nvPr/>
            </p:nvSpPr>
            <p:spPr>
              <a:xfrm>
                <a:off x="5661745" y="3479280"/>
                <a:ext cx="433078" cy="292387"/>
              </a:xfrm>
              <a:prstGeom prst="rect">
                <a:avLst/>
              </a:prstGeom>
              <a:noFill/>
            </p:spPr>
            <p:txBody>
              <a:bodyPr wrap="none" rtlCol="0">
                <a:spAutoFit/>
              </a:bodyPr>
              <a:lstStyle/>
              <a:p>
                <a:pPr algn="ctr" defTabSz="914400">
                  <a:defRPr/>
                </a:pPr>
                <a:r>
                  <a:rPr lang="en-US" altLang="zh-TW" sz="1680" kern="0" dirty="0">
                    <a:solidFill>
                      <a:prstClr val="black"/>
                    </a:solidFill>
                    <a:latin typeface="IBM Plex Sans" panose="020B0503050203000203" pitchFamily="34" charset="0"/>
                  </a:rPr>
                  <a:t>SIT</a:t>
                </a:r>
                <a:endParaRPr lang="zh-TW" altLang="en-US" sz="1680" kern="0" dirty="0">
                  <a:solidFill>
                    <a:prstClr val="black"/>
                  </a:solidFill>
                  <a:latin typeface="IBM Plex Sans" panose="020B0503050203000203" pitchFamily="34" charset="0"/>
                </a:endParaRPr>
              </a:p>
            </p:txBody>
          </p:sp>
          <p:pic>
            <p:nvPicPr>
              <p:cNvPr id="23" name="圖形 22" descr="試管">
                <a:extLst>
                  <a:ext uri="{FF2B5EF4-FFF2-40B4-BE49-F238E27FC236}">
                    <a16:creationId xmlns:a16="http://schemas.microsoft.com/office/drawing/2014/main" id="{43F1096B-1D13-0B41-817F-75E3C895F77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08286" y="3008244"/>
                <a:ext cx="540000" cy="540000"/>
              </a:xfrm>
              <a:prstGeom prst="rect">
                <a:avLst/>
              </a:prstGeom>
            </p:spPr>
          </p:pic>
        </p:grpSp>
        <p:grpSp>
          <p:nvGrpSpPr>
            <p:cNvPr id="16" name="群組 15">
              <a:extLst>
                <a:ext uri="{FF2B5EF4-FFF2-40B4-BE49-F238E27FC236}">
                  <a16:creationId xmlns:a16="http://schemas.microsoft.com/office/drawing/2014/main" id="{D94F1F71-7760-9248-9BA7-C13DC317D1EF}"/>
                </a:ext>
              </a:extLst>
            </p:cNvPr>
            <p:cNvGrpSpPr/>
            <p:nvPr/>
          </p:nvGrpSpPr>
          <p:grpSpPr>
            <a:xfrm>
              <a:off x="1145836" y="3145122"/>
              <a:ext cx="540000" cy="763423"/>
              <a:chOff x="926251" y="3008244"/>
              <a:chExt cx="540000" cy="763423"/>
            </a:xfrm>
          </p:grpSpPr>
          <p:pic>
            <p:nvPicPr>
              <p:cNvPr id="20" name="圖形 19" descr="燈泡">
                <a:extLst>
                  <a:ext uri="{FF2B5EF4-FFF2-40B4-BE49-F238E27FC236}">
                    <a16:creationId xmlns:a16="http://schemas.microsoft.com/office/drawing/2014/main" id="{DF419AB5-18EC-034F-B2D7-D533844C20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6251" y="3008244"/>
                <a:ext cx="540000" cy="540000"/>
              </a:xfrm>
              <a:prstGeom prst="rect">
                <a:avLst/>
              </a:prstGeom>
            </p:spPr>
          </p:pic>
          <p:sp>
            <p:nvSpPr>
              <p:cNvPr id="21" name="矩形 20">
                <a:extLst>
                  <a:ext uri="{FF2B5EF4-FFF2-40B4-BE49-F238E27FC236}">
                    <a16:creationId xmlns:a16="http://schemas.microsoft.com/office/drawing/2014/main" id="{A57D555C-DF70-0F4D-89D0-321DE4ECE726}"/>
                  </a:ext>
                </a:extLst>
              </p:cNvPr>
              <p:cNvSpPr/>
              <p:nvPr/>
            </p:nvSpPr>
            <p:spPr>
              <a:xfrm>
                <a:off x="940306" y="3479280"/>
                <a:ext cx="511892" cy="292387"/>
              </a:xfrm>
              <a:prstGeom prst="rect">
                <a:avLst/>
              </a:prstGeom>
            </p:spPr>
            <p:txBody>
              <a:bodyPr wrap="none">
                <a:spAutoFit/>
              </a:bodyPr>
              <a:lstStyle/>
              <a:p>
                <a:pPr algn="ctr" defTabSz="914400">
                  <a:defRPr/>
                </a:pPr>
                <a:r>
                  <a:rPr lang="zh-TW" altLang="en-US" sz="1680" kern="0" dirty="0">
                    <a:solidFill>
                      <a:prstClr val="black"/>
                    </a:solidFill>
                    <a:latin typeface="IBM Plex Sans" panose="020B0503050203000203" pitchFamily="34" charset="0"/>
                  </a:rPr>
                  <a:t>設計</a:t>
                </a:r>
              </a:p>
            </p:txBody>
          </p:sp>
        </p:grpSp>
        <p:grpSp>
          <p:nvGrpSpPr>
            <p:cNvPr id="17" name="群組 16">
              <a:extLst>
                <a:ext uri="{FF2B5EF4-FFF2-40B4-BE49-F238E27FC236}">
                  <a16:creationId xmlns:a16="http://schemas.microsoft.com/office/drawing/2014/main" id="{2BCC8659-5DF6-D94A-9474-B9E0811B48D1}"/>
                </a:ext>
              </a:extLst>
            </p:cNvPr>
            <p:cNvGrpSpPr/>
            <p:nvPr/>
          </p:nvGrpSpPr>
          <p:grpSpPr>
            <a:xfrm>
              <a:off x="10506164" y="3145122"/>
              <a:ext cx="540000" cy="763423"/>
              <a:chOff x="10286579" y="3008244"/>
              <a:chExt cx="540000" cy="763423"/>
            </a:xfrm>
          </p:grpSpPr>
          <p:pic>
            <p:nvPicPr>
              <p:cNvPr id="18" name="圖形 17" descr="量測計">
                <a:extLst>
                  <a:ext uri="{FF2B5EF4-FFF2-40B4-BE49-F238E27FC236}">
                    <a16:creationId xmlns:a16="http://schemas.microsoft.com/office/drawing/2014/main" id="{1D16C3C4-9C93-DE48-99D8-4CBFB018141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86579" y="3008244"/>
                <a:ext cx="540000" cy="540000"/>
              </a:xfrm>
              <a:prstGeom prst="rect">
                <a:avLst/>
              </a:prstGeom>
            </p:spPr>
          </p:pic>
          <p:sp>
            <p:nvSpPr>
              <p:cNvPr id="19" name="文字方塊 18">
                <a:extLst>
                  <a:ext uri="{FF2B5EF4-FFF2-40B4-BE49-F238E27FC236}">
                    <a16:creationId xmlns:a16="http://schemas.microsoft.com/office/drawing/2014/main" id="{3ED7A77A-37C2-8A4F-B5D8-3FC9A7A30038}"/>
                  </a:ext>
                </a:extLst>
              </p:cNvPr>
              <p:cNvSpPr txBox="1"/>
              <p:nvPr/>
            </p:nvSpPr>
            <p:spPr>
              <a:xfrm>
                <a:off x="10300634" y="3479280"/>
                <a:ext cx="511892" cy="292387"/>
              </a:xfrm>
              <a:prstGeom prst="rect">
                <a:avLst/>
              </a:prstGeom>
              <a:noFill/>
            </p:spPr>
            <p:txBody>
              <a:bodyPr wrap="none" rtlCol="0">
                <a:spAutoFit/>
              </a:bodyPr>
              <a:lstStyle/>
              <a:p>
                <a:pPr algn="ctr" defTabSz="914400">
                  <a:defRPr/>
                </a:pPr>
                <a:r>
                  <a:rPr lang="zh-TW" altLang="en-US" sz="1680" kern="0" dirty="0">
                    <a:solidFill>
                      <a:prstClr val="black"/>
                    </a:solidFill>
                    <a:latin typeface="IBM Plex Sans" panose="020B0503050203000203" pitchFamily="34" charset="0"/>
                  </a:rPr>
                  <a:t>監控</a:t>
                </a:r>
              </a:p>
            </p:txBody>
          </p:sp>
        </p:grpSp>
      </p:grpSp>
      <p:grpSp>
        <p:nvGrpSpPr>
          <p:cNvPr id="32" name="群組 31">
            <a:extLst>
              <a:ext uri="{FF2B5EF4-FFF2-40B4-BE49-F238E27FC236}">
                <a16:creationId xmlns:a16="http://schemas.microsoft.com/office/drawing/2014/main" id="{A63CEDA0-CFA4-A840-A8C6-D804533043F6}"/>
              </a:ext>
            </a:extLst>
          </p:cNvPr>
          <p:cNvGrpSpPr/>
          <p:nvPr/>
        </p:nvGrpSpPr>
        <p:grpSpPr>
          <a:xfrm>
            <a:off x="4829759" y="7188057"/>
            <a:ext cx="2160001" cy="633811"/>
            <a:chOff x="4030823" y="5932490"/>
            <a:chExt cx="1800000" cy="528175"/>
          </a:xfrm>
        </p:grpSpPr>
        <p:sp>
          <p:nvSpPr>
            <p:cNvPr id="33" name="文字方塊 32">
              <a:extLst>
                <a:ext uri="{FF2B5EF4-FFF2-40B4-BE49-F238E27FC236}">
                  <a16:creationId xmlns:a16="http://schemas.microsoft.com/office/drawing/2014/main" id="{8399D2FA-5724-6440-AC3F-03D897BE4F4D}"/>
                </a:ext>
              </a:extLst>
            </p:cNvPr>
            <p:cNvSpPr txBox="1"/>
            <p:nvPr/>
          </p:nvSpPr>
          <p:spPr>
            <a:xfrm>
              <a:off x="4479418" y="6168278"/>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議題追蹤</a:t>
              </a:r>
              <a:endParaRPr lang="en-US" sz="1680" kern="0" dirty="0">
                <a:solidFill>
                  <a:prstClr val="black"/>
                </a:solidFill>
                <a:latin typeface="IBM Plex Sans" panose="020B0503050203000203" pitchFamily="34" charset="0"/>
              </a:endParaRPr>
            </a:p>
          </p:txBody>
        </p:sp>
        <p:pic>
          <p:nvPicPr>
            <p:cNvPr id="34" name="圖片 33">
              <a:extLst>
                <a:ext uri="{FF2B5EF4-FFF2-40B4-BE49-F238E27FC236}">
                  <a16:creationId xmlns:a16="http://schemas.microsoft.com/office/drawing/2014/main" id="{D969ABE4-7E28-6445-9044-2305AC73B20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030823" y="5932490"/>
              <a:ext cx="1800000" cy="235788"/>
            </a:xfrm>
            <a:prstGeom prst="rect">
              <a:avLst/>
            </a:prstGeom>
          </p:spPr>
        </p:pic>
      </p:grpSp>
      <p:grpSp>
        <p:nvGrpSpPr>
          <p:cNvPr id="35" name="群組 34">
            <a:extLst>
              <a:ext uri="{FF2B5EF4-FFF2-40B4-BE49-F238E27FC236}">
                <a16:creationId xmlns:a16="http://schemas.microsoft.com/office/drawing/2014/main" id="{5FEE1435-A85E-3F4B-A59D-F68A919DCBE6}"/>
              </a:ext>
            </a:extLst>
          </p:cNvPr>
          <p:cNvGrpSpPr/>
          <p:nvPr/>
        </p:nvGrpSpPr>
        <p:grpSpPr>
          <a:xfrm>
            <a:off x="966627" y="7075323"/>
            <a:ext cx="1043876" cy="859289"/>
            <a:chOff x="811548" y="5276758"/>
            <a:chExt cx="869896" cy="716073"/>
          </a:xfrm>
        </p:grpSpPr>
        <p:sp>
          <p:nvSpPr>
            <p:cNvPr id="36" name="文字方塊 35">
              <a:extLst>
                <a:ext uri="{FF2B5EF4-FFF2-40B4-BE49-F238E27FC236}">
                  <a16:creationId xmlns:a16="http://schemas.microsoft.com/office/drawing/2014/main" id="{80FCA1C5-5DA7-D245-A69C-739943A5A16F}"/>
                </a:ext>
              </a:extLst>
            </p:cNvPr>
            <p:cNvSpPr txBox="1"/>
            <p:nvPr/>
          </p:nvSpPr>
          <p:spPr>
            <a:xfrm>
              <a:off x="811548" y="5700444"/>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社交協作</a:t>
              </a:r>
              <a:endParaRPr lang="en-US" sz="1680" kern="0" dirty="0">
                <a:solidFill>
                  <a:prstClr val="black"/>
                </a:solidFill>
                <a:latin typeface="IBM Plex Sans" panose="020B0503050203000203" pitchFamily="34" charset="0"/>
              </a:endParaRPr>
            </a:p>
          </p:txBody>
        </p:sp>
        <p:pic>
          <p:nvPicPr>
            <p:cNvPr id="37" name="圖片 36">
              <a:extLst>
                <a:ext uri="{FF2B5EF4-FFF2-40B4-BE49-F238E27FC236}">
                  <a16:creationId xmlns:a16="http://schemas.microsoft.com/office/drawing/2014/main" id="{AD5C4E2C-798E-BC41-B1F1-9A387A75BD8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46953" y="5276758"/>
              <a:ext cx="432000" cy="432000"/>
            </a:xfrm>
            <a:prstGeom prst="rect">
              <a:avLst/>
            </a:prstGeom>
          </p:spPr>
        </p:pic>
      </p:grpSp>
      <p:grpSp>
        <p:nvGrpSpPr>
          <p:cNvPr id="38" name="群組 37">
            <a:extLst>
              <a:ext uri="{FF2B5EF4-FFF2-40B4-BE49-F238E27FC236}">
                <a16:creationId xmlns:a16="http://schemas.microsoft.com/office/drawing/2014/main" id="{9B41E2D0-B289-DC40-8ED9-559042947664}"/>
              </a:ext>
            </a:extLst>
          </p:cNvPr>
          <p:cNvGrpSpPr/>
          <p:nvPr/>
        </p:nvGrpSpPr>
        <p:grpSpPr>
          <a:xfrm>
            <a:off x="3086976" y="5763137"/>
            <a:ext cx="1900800" cy="1108864"/>
            <a:chOff x="2266785" y="2105098"/>
            <a:chExt cx="1584000" cy="924052"/>
          </a:xfrm>
        </p:grpSpPr>
        <p:sp>
          <p:nvSpPr>
            <p:cNvPr id="39" name="文字方塊 38">
              <a:extLst>
                <a:ext uri="{FF2B5EF4-FFF2-40B4-BE49-F238E27FC236}">
                  <a16:creationId xmlns:a16="http://schemas.microsoft.com/office/drawing/2014/main" id="{2FC2288F-3F37-1F4D-97E0-4E49C6CEE2B2}"/>
                </a:ext>
              </a:extLst>
            </p:cNvPr>
            <p:cNvSpPr txBox="1"/>
            <p:nvPr/>
          </p:nvSpPr>
          <p:spPr>
            <a:xfrm>
              <a:off x="2517612" y="2736763"/>
              <a:ext cx="1048898"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程式碼管理</a:t>
              </a:r>
              <a:endParaRPr lang="en-US" sz="1680" kern="0" dirty="0">
                <a:solidFill>
                  <a:prstClr val="black"/>
                </a:solidFill>
                <a:latin typeface="IBM Plex Sans" panose="020B0503050203000203" pitchFamily="34" charset="0"/>
              </a:endParaRPr>
            </a:p>
          </p:txBody>
        </p:sp>
        <p:pic>
          <p:nvPicPr>
            <p:cNvPr id="40" name="圖片 39">
              <a:extLst>
                <a:ext uri="{FF2B5EF4-FFF2-40B4-BE49-F238E27FC236}">
                  <a16:creationId xmlns:a16="http://schemas.microsoft.com/office/drawing/2014/main" id="{1F1FBEA4-6210-CC4C-B329-95020F8DB0D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670838" y="2105098"/>
              <a:ext cx="775895" cy="324000"/>
            </a:xfrm>
            <a:prstGeom prst="rect">
              <a:avLst/>
            </a:prstGeom>
          </p:spPr>
        </p:pic>
        <p:pic>
          <p:nvPicPr>
            <p:cNvPr id="41" name="圖片 40" descr="一張含有 物件 的圖片&#10;&#10;描述是以高可信度產生">
              <a:extLst>
                <a:ext uri="{FF2B5EF4-FFF2-40B4-BE49-F238E27FC236}">
                  <a16:creationId xmlns:a16="http://schemas.microsoft.com/office/drawing/2014/main" id="{29900E5D-F55D-9F47-9E39-1FFCBBC1DD0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266785" y="2487919"/>
              <a:ext cx="1584000" cy="228326"/>
            </a:xfrm>
            <a:prstGeom prst="rect">
              <a:avLst/>
            </a:prstGeom>
          </p:spPr>
        </p:pic>
      </p:grpSp>
      <p:grpSp>
        <p:nvGrpSpPr>
          <p:cNvPr id="42" name="群組 41">
            <a:extLst>
              <a:ext uri="{FF2B5EF4-FFF2-40B4-BE49-F238E27FC236}">
                <a16:creationId xmlns:a16="http://schemas.microsoft.com/office/drawing/2014/main" id="{EA80553F-2A9D-074B-A799-1DD7D31F9917}"/>
              </a:ext>
            </a:extLst>
          </p:cNvPr>
          <p:cNvGrpSpPr/>
          <p:nvPr/>
        </p:nvGrpSpPr>
        <p:grpSpPr>
          <a:xfrm>
            <a:off x="4704659" y="1576655"/>
            <a:ext cx="1043876" cy="1061270"/>
            <a:chOff x="1003824" y="1373406"/>
            <a:chExt cx="869896" cy="884391"/>
          </a:xfrm>
        </p:grpSpPr>
        <p:sp>
          <p:nvSpPr>
            <p:cNvPr id="43" name="文字方塊 42">
              <a:extLst>
                <a:ext uri="{FF2B5EF4-FFF2-40B4-BE49-F238E27FC236}">
                  <a16:creationId xmlns:a16="http://schemas.microsoft.com/office/drawing/2014/main" id="{747B46B8-5DA7-9E49-A143-6C3F850F1BE8}"/>
                </a:ext>
              </a:extLst>
            </p:cNvPr>
            <p:cNvSpPr txBox="1"/>
            <p:nvPr/>
          </p:nvSpPr>
          <p:spPr>
            <a:xfrm>
              <a:off x="1003824" y="1965410"/>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集成工具</a:t>
              </a:r>
              <a:endParaRPr lang="en-US" sz="1680" kern="0" dirty="0">
                <a:solidFill>
                  <a:prstClr val="black"/>
                </a:solidFill>
                <a:latin typeface="IBM Plex Sans" panose="020B0503050203000203" pitchFamily="34" charset="0"/>
              </a:endParaRPr>
            </a:p>
          </p:txBody>
        </p:sp>
        <p:pic>
          <p:nvPicPr>
            <p:cNvPr id="44" name="圖片 43" descr="一張含有 標誌 的圖片&#10;&#10;描述是以高可信度產生">
              <a:extLst>
                <a:ext uri="{FF2B5EF4-FFF2-40B4-BE49-F238E27FC236}">
                  <a16:creationId xmlns:a16="http://schemas.microsoft.com/office/drawing/2014/main" id="{9BDA3122-EE98-4042-BA86-F3A9F3A3314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9229" y="1373406"/>
              <a:ext cx="432000" cy="596160"/>
            </a:xfrm>
            <a:prstGeom prst="rect">
              <a:avLst/>
            </a:prstGeom>
          </p:spPr>
        </p:pic>
      </p:grpSp>
      <p:grpSp>
        <p:nvGrpSpPr>
          <p:cNvPr id="45" name="群組 44">
            <a:extLst>
              <a:ext uri="{FF2B5EF4-FFF2-40B4-BE49-F238E27FC236}">
                <a16:creationId xmlns:a16="http://schemas.microsoft.com/office/drawing/2014/main" id="{58E05B86-0A59-904B-9FBD-9F58C649A106}"/>
              </a:ext>
            </a:extLst>
          </p:cNvPr>
          <p:cNvGrpSpPr/>
          <p:nvPr/>
        </p:nvGrpSpPr>
        <p:grpSpPr>
          <a:xfrm>
            <a:off x="7317164" y="7097643"/>
            <a:ext cx="1401709" cy="814649"/>
            <a:chOff x="6516087" y="5849689"/>
            <a:chExt cx="1168091" cy="678873"/>
          </a:xfrm>
        </p:grpSpPr>
        <p:pic>
          <p:nvPicPr>
            <p:cNvPr id="46" name="圖片 45" descr="一張含有 物件 的圖片&#10;&#10;描述是以高可信度產生">
              <a:extLst>
                <a:ext uri="{FF2B5EF4-FFF2-40B4-BE49-F238E27FC236}">
                  <a16:creationId xmlns:a16="http://schemas.microsoft.com/office/drawing/2014/main" id="{CEB55764-2E31-674E-A4F9-74DD0877556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516087" y="5849689"/>
              <a:ext cx="1168091" cy="432000"/>
            </a:xfrm>
            <a:prstGeom prst="rect">
              <a:avLst/>
            </a:prstGeom>
          </p:spPr>
        </p:pic>
        <p:sp>
          <p:nvSpPr>
            <p:cNvPr id="47" name="文字方塊 46">
              <a:extLst>
                <a:ext uri="{FF2B5EF4-FFF2-40B4-BE49-F238E27FC236}">
                  <a16:creationId xmlns:a16="http://schemas.microsoft.com/office/drawing/2014/main" id="{85EC11A4-8830-1B4E-9AED-D00F417B2996}"/>
                </a:ext>
              </a:extLst>
            </p:cNvPr>
            <p:cNvSpPr txBox="1"/>
            <p:nvPr/>
          </p:nvSpPr>
          <p:spPr>
            <a:xfrm>
              <a:off x="6683191" y="6236175"/>
              <a:ext cx="807112" cy="292387"/>
            </a:xfrm>
            <a:prstGeom prst="rect">
              <a:avLst/>
            </a:prstGeom>
            <a:noFill/>
          </p:spPr>
          <p:txBody>
            <a:bodyPr wrap="none" rtlCol="0">
              <a:spAutoFit/>
            </a:bodyPr>
            <a:lstStyle/>
            <a:p>
              <a:pPr defTabSz="914400">
                <a:defRPr/>
              </a:pPr>
              <a:r>
                <a:rPr lang="en-US" altLang="zh-TW" sz="1680" kern="0" dirty="0">
                  <a:solidFill>
                    <a:prstClr val="black"/>
                  </a:solidFill>
                  <a:latin typeface="IBM Plex Sans" panose="020B0503050203000203" pitchFamily="34" charset="0"/>
                </a:rPr>
                <a:t>API</a:t>
              </a:r>
              <a:r>
                <a:rPr lang="zh-TW" altLang="en-US" sz="1680" kern="0" dirty="0">
                  <a:solidFill>
                    <a:prstClr val="black"/>
                  </a:solidFill>
                  <a:latin typeface="IBM Plex Sans" panose="020B0503050203000203" pitchFamily="34" charset="0"/>
                </a:rPr>
                <a:t>測試</a:t>
              </a:r>
              <a:endParaRPr lang="en-US" sz="1680" kern="0" dirty="0">
                <a:solidFill>
                  <a:prstClr val="black"/>
                </a:solidFill>
                <a:latin typeface="IBM Plex Sans" panose="020B0503050203000203" pitchFamily="34" charset="0"/>
              </a:endParaRPr>
            </a:p>
          </p:txBody>
        </p:sp>
      </p:grpSp>
      <p:grpSp>
        <p:nvGrpSpPr>
          <p:cNvPr id="48" name="群組 47">
            <a:extLst>
              <a:ext uri="{FF2B5EF4-FFF2-40B4-BE49-F238E27FC236}">
                <a16:creationId xmlns:a16="http://schemas.microsoft.com/office/drawing/2014/main" id="{75499CFA-04AB-904C-A14F-5A5B74B942C1}"/>
              </a:ext>
            </a:extLst>
          </p:cNvPr>
          <p:cNvGrpSpPr/>
          <p:nvPr/>
        </p:nvGrpSpPr>
        <p:grpSpPr>
          <a:xfrm>
            <a:off x="7115319" y="5982102"/>
            <a:ext cx="1276311" cy="912850"/>
            <a:chOff x="6664383" y="2693312"/>
            <a:chExt cx="1063592" cy="760707"/>
          </a:xfrm>
        </p:grpSpPr>
        <p:pic>
          <p:nvPicPr>
            <p:cNvPr id="49" name="圖片 48" descr="一張含有 物件 的圖片&#10;&#10;描述是以高可信度產生">
              <a:extLst>
                <a:ext uri="{FF2B5EF4-FFF2-40B4-BE49-F238E27FC236}">
                  <a16:creationId xmlns:a16="http://schemas.microsoft.com/office/drawing/2014/main" id="{6BFE5487-5248-2A4D-8886-83BE4FF3387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907215" y="2693312"/>
              <a:ext cx="596685" cy="540000"/>
            </a:xfrm>
            <a:prstGeom prst="rect">
              <a:avLst/>
            </a:prstGeom>
          </p:spPr>
        </p:pic>
        <p:sp>
          <p:nvSpPr>
            <p:cNvPr id="50" name="文字方塊 49">
              <a:extLst>
                <a:ext uri="{FF2B5EF4-FFF2-40B4-BE49-F238E27FC236}">
                  <a16:creationId xmlns:a16="http://schemas.microsoft.com/office/drawing/2014/main" id="{69D86B8A-4E09-7F4B-904B-F80ADFC6D913}"/>
                </a:ext>
              </a:extLst>
            </p:cNvPr>
            <p:cNvSpPr txBox="1"/>
            <p:nvPr/>
          </p:nvSpPr>
          <p:spPr>
            <a:xfrm>
              <a:off x="6664383" y="3161632"/>
              <a:ext cx="1063592" cy="292387"/>
            </a:xfrm>
            <a:prstGeom prst="rect">
              <a:avLst/>
            </a:prstGeom>
            <a:noFill/>
          </p:spPr>
          <p:txBody>
            <a:bodyPr wrap="none" rtlCol="0">
              <a:spAutoFit/>
            </a:bodyPr>
            <a:lstStyle/>
            <a:p>
              <a:pPr defTabSz="914400">
                <a:defRPr/>
              </a:pPr>
              <a:r>
                <a:rPr lang="en-US" altLang="zh-TW" sz="1680" kern="0" dirty="0">
                  <a:solidFill>
                    <a:prstClr val="black"/>
                  </a:solidFill>
                  <a:latin typeface="IBM Plex Sans" panose="020B0503050203000203" pitchFamily="34" charset="0"/>
                </a:rPr>
                <a:t>UI</a:t>
              </a:r>
              <a:r>
                <a:rPr lang="zh-TW" altLang="en-US" sz="1680" kern="0" dirty="0">
                  <a:solidFill>
                    <a:prstClr val="black"/>
                  </a:solidFill>
                  <a:latin typeface="IBM Plex Sans" panose="020B0503050203000203" pitchFamily="34" charset="0"/>
                </a:rPr>
                <a:t>自動測試</a:t>
              </a:r>
              <a:endParaRPr lang="en-US" sz="1680" kern="0" dirty="0">
                <a:solidFill>
                  <a:prstClr val="black"/>
                </a:solidFill>
                <a:latin typeface="IBM Plex Sans" panose="020B0503050203000203" pitchFamily="34" charset="0"/>
              </a:endParaRPr>
            </a:p>
          </p:txBody>
        </p:sp>
      </p:grpSp>
      <p:grpSp>
        <p:nvGrpSpPr>
          <p:cNvPr id="51" name="群組 50">
            <a:extLst>
              <a:ext uri="{FF2B5EF4-FFF2-40B4-BE49-F238E27FC236}">
                <a16:creationId xmlns:a16="http://schemas.microsoft.com/office/drawing/2014/main" id="{61767272-4E63-2149-9FB0-123D5648FA7F}"/>
              </a:ext>
            </a:extLst>
          </p:cNvPr>
          <p:cNvGrpSpPr/>
          <p:nvPr/>
        </p:nvGrpSpPr>
        <p:grpSpPr>
          <a:xfrm>
            <a:off x="3542045" y="3188437"/>
            <a:ext cx="1366325" cy="677970"/>
            <a:chOff x="4450467" y="2244548"/>
            <a:chExt cx="1138603" cy="564975"/>
          </a:xfrm>
        </p:grpSpPr>
        <p:pic>
          <p:nvPicPr>
            <p:cNvPr id="52" name="圖片 51">
              <a:extLst>
                <a:ext uri="{FF2B5EF4-FFF2-40B4-BE49-F238E27FC236}">
                  <a16:creationId xmlns:a16="http://schemas.microsoft.com/office/drawing/2014/main" id="{C31C551C-4D5F-A446-96F4-7D5887862D9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450467" y="2244548"/>
              <a:ext cx="1138603" cy="288000"/>
            </a:xfrm>
            <a:prstGeom prst="rect">
              <a:avLst/>
            </a:prstGeom>
          </p:spPr>
        </p:pic>
        <p:sp>
          <p:nvSpPr>
            <p:cNvPr id="53" name="文字方塊 52">
              <a:extLst>
                <a:ext uri="{FF2B5EF4-FFF2-40B4-BE49-F238E27FC236}">
                  <a16:creationId xmlns:a16="http://schemas.microsoft.com/office/drawing/2014/main" id="{1C183D3F-B91C-F849-B7E6-A2A0201AA6F0}"/>
                </a:ext>
              </a:extLst>
            </p:cNvPr>
            <p:cNvSpPr txBox="1"/>
            <p:nvPr/>
          </p:nvSpPr>
          <p:spPr>
            <a:xfrm>
              <a:off x="4478594" y="2517136"/>
              <a:ext cx="1048897"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函式庫編排</a:t>
              </a:r>
              <a:endParaRPr lang="en-US" sz="1680" kern="0" dirty="0">
                <a:solidFill>
                  <a:prstClr val="black"/>
                </a:solidFill>
                <a:latin typeface="IBM Plex Sans" panose="020B0503050203000203" pitchFamily="34" charset="0"/>
              </a:endParaRPr>
            </a:p>
          </p:txBody>
        </p:sp>
      </p:grpSp>
      <p:grpSp>
        <p:nvGrpSpPr>
          <p:cNvPr id="54" name="群組 53">
            <a:extLst>
              <a:ext uri="{FF2B5EF4-FFF2-40B4-BE49-F238E27FC236}">
                <a16:creationId xmlns:a16="http://schemas.microsoft.com/office/drawing/2014/main" id="{2DDC3C0B-FEC4-9F45-86B8-F88F6DFC909A}"/>
              </a:ext>
            </a:extLst>
          </p:cNvPr>
          <p:cNvGrpSpPr/>
          <p:nvPr/>
        </p:nvGrpSpPr>
        <p:grpSpPr>
          <a:xfrm>
            <a:off x="6451448" y="3131055"/>
            <a:ext cx="1688283" cy="721782"/>
            <a:chOff x="8667097" y="4789749"/>
            <a:chExt cx="1406902" cy="601485"/>
          </a:xfrm>
        </p:grpSpPr>
        <p:pic>
          <p:nvPicPr>
            <p:cNvPr id="55" name="圖片 54">
              <a:extLst>
                <a:ext uri="{FF2B5EF4-FFF2-40B4-BE49-F238E27FC236}">
                  <a16:creationId xmlns:a16="http://schemas.microsoft.com/office/drawing/2014/main" id="{A62E0BBC-E3CE-7D45-88F1-A64BD49C59BB}"/>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739807" y="4789749"/>
              <a:ext cx="1296000" cy="360000"/>
            </a:xfrm>
            <a:prstGeom prst="rect">
              <a:avLst/>
            </a:prstGeom>
          </p:spPr>
        </p:pic>
        <p:sp>
          <p:nvSpPr>
            <p:cNvPr id="56" name="文字方塊 55">
              <a:extLst>
                <a:ext uri="{FF2B5EF4-FFF2-40B4-BE49-F238E27FC236}">
                  <a16:creationId xmlns:a16="http://schemas.microsoft.com/office/drawing/2014/main" id="{DF175EB3-D50C-0F42-8AAA-5F242B2D50A7}"/>
                </a:ext>
              </a:extLst>
            </p:cNvPr>
            <p:cNvSpPr txBox="1"/>
            <p:nvPr/>
          </p:nvSpPr>
          <p:spPr>
            <a:xfrm>
              <a:off x="8667097" y="5098847"/>
              <a:ext cx="1406902"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程式碼品質分析</a:t>
              </a:r>
              <a:endParaRPr lang="en-US" sz="1680" kern="0" dirty="0">
                <a:solidFill>
                  <a:prstClr val="black"/>
                </a:solidFill>
                <a:latin typeface="IBM Plex Sans" panose="020B0503050203000203" pitchFamily="34" charset="0"/>
              </a:endParaRPr>
            </a:p>
          </p:txBody>
        </p:sp>
      </p:grpSp>
      <p:grpSp>
        <p:nvGrpSpPr>
          <p:cNvPr id="57" name="群組 56">
            <a:extLst>
              <a:ext uri="{FF2B5EF4-FFF2-40B4-BE49-F238E27FC236}">
                <a16:creationId xmlns:a16="http://schemas.microsoft.com/office/drawing/2014/main" id="{3DA07345-006A-1E4C-85EB-32188882C27B}"/>
              </a:ext>
            </a:extLst>
          </p:cNvPr>
          <p:cNvGrpSpPr/>
          <p:nvPr/>
        </p:nvGrpSpPr>
        <p:grpSpPr>
          <a:xfrm>
            <a:off x="2086115" y="3129353"/>
            <a:ext cx="1292010" cy="908160"/>
            <a:chOff x="7344047" y="5036736"/>
            <a:chExt cx="1076675" cy="756799"/>
          </a:xfrm>
        </p:grpSpPr>
        <p:pic>
          <p:nvPicPr>
            <p:cNvPr id="58" name="圖片 57">
              <a:extLst>
                <a:ext uri="{FF2B5EF4-FFF2-40B4-BE49-F238E27FC236}">
                  <a16:creationId xmlns:a16="http://schemas.microsoft.com/office/drawing/2014/main" id="{F97A0E27-5658-7C4B-9B36-48BCFFB4E6F4}"/>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349721" y="5036736"/>
              <a:ext cx="1071001" cy="432000"/>
            </a:xfrm>
            <a:prstGeom prst="rect">
              <a:avLst/>
            </a:prstGeom>
          </p:spPr>
        </p:pic>
        <p:sp>
          <p:nvSpPr>
            <p:cNvPr id="59" name="文字方塊 58">
              <a:extLst>
                <a:ext uri="{FF2B5EF4-FFF2-40B4-BE49-F238E27FC236}">
                  <a16:creationId xmlns:a16="http://schemas.microsoft.com/office/drawing/2014/main" id="{2E112FCB-8BED-3744-B30C-E09E6653BDC5}"/>
                </a:ext>
              </a:extLst>
            </p:cNvPr>
            <p:cNvSpPr txBox="1"/>
            <p:nvPr/>
          </p:nvSpPr>
          <p:spPr>
            <a:xfrm>
              <a:off x="7344047" y="5501148"/>
              <a:ext cx="1048899"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函式庫管理</a:t>
              </a:r>
              <a:endParaRPr lang="en-US" sz="1680" kern="0" dirty="0">
                <a:solidFill>
                  <a:prstClr val="black"/>
                </a:solidFill>
                <a:latin typeface="IBM Plex Sans" panose="020B0503050203000203" pitchFamily="34" charset="0"/>
              </a:endParaRPr>
            </a:p>
          </p:txBody>
        </p:sp>
      </p:grpSp>
      <p:grpSp>
        <p:nvGrpSpPr>
          <p:cNvPr id="60" name="群組 59">
            <a:extLst>
              <a:ext uri="{FF2B5EF4-FFF2-40B4-BE49-F238E27FC236}">
                <a16:creationId xmlns:a16="http://schemas.microsoft.com/office/drawing/2014/main" id="{2E6AEA66-04BB-A342-8732-CF9F29749C6A}"/>
              </a:ext>
            </a:extLst>
          </p:cNvPr>
          <p:cNvGrpSpPr/>
          <p:nvPr/>
        </p:nvGrpSpPr>
        <p:grpSpPr>
          <a:xfrm>
            <a:off x="5080997" y="2788227"/>
            <a:ext cx="1414081" cy="790498"/>
            <a:chOff x="5836520" y="4763810"/>
            <a:chExt cx="1178400" cy="658747"/>
          </a:xfrm>
        </p:grpSpPr>
        <p:pic>
          <p:nvPicPr>
            <p:cNvPr id="61" name="圖片 60">
              <a:extLst>
                <a:ext uri="{FF2B5EF4-FFF2-40B4-BE49-F238E27FC236}">
                  <a16:creationId xmlns:a16="http://schemas.microsoft.com/office/drawing/2014/main" id="{3E4078EE-81A8-4F43-B5C4-C0F07389C862}"/>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836520" y="4763810"/>
              <a:ext cx="1178400" cy="360000"/>
            </a:xfrm>
            <a:prstGeom prst="rect">
              <a:avLst/>
            </a:prstGeom>
          </p:spPr>
        </p:pic>
        <p:sp>
          <p:nvSpPr>
            <p:cNvPr id="62" name="文字方塊 61">
              <a:extLst>
                <a:ext uri="{FF2B5EF4-FFF2-40B4-BE49-F238E27FC236}">
                  <a16:creationId xmlns:a16="http://schemas.microsoft.com/office/drawing/2014/main" id="{FEDD5D26-C169-E947-801A-C6875EC40A46}"/>
                </a:ext>
              </a:extLst>
            </p:cNvPr>
            <p:cNvSpPr txBox="1"/>
            <p:nvPr/>
          </p:nvSpPr>
          <p:spPr>
            <a:xfrm>
              <a:off x="5974315" y="5130170"/>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單元測試</a:t>
              </a:r>
              <a:endParaRPr lang="en-US" sz="1680" kern="0" dirty="0">
                <a:solidFill>
                  <a:prstClr val="black"/>
                </a:solidFill>
                <a:latin typeface="IBM Plex Sans" panose="020B0503050203000203" pitchFamily="34" charset="0"/>
              </a:endParaRPr>
            </a:p>
          </p:txBody>
        </p:sp>
      </p:grpSp>
      <p:grpSp>
        <p:nvGrpSpPr>
          <p:cNvPr id="63" name="群組 62">
            <a:extLst>
              <a:ext uri="{FF2B5EF4-FFF2-40B4-BE49-F238E27FC236}">
                <a16:creationId xmlns:a16="http://schemas.microsoft.com/office/drawing/2014/main" id="{938AD1C8-E8E7-DB42-863C-2B1AB601939E}"/>
              </a:ext>
            </a:extLst>
          </p:cNvPr>
          <p:cNvGrpSpPr/>
          <p:nvPr/>
        </p:nvGrpSpPr>
        <p:grpSpPr>
          <a:xfrm>
            <a:off x="10151790" y="2870168"/>
            <a:ext cx="1043876" cy="1171110"/>
            <a:chOff x="4591815" y="4602880"/>
            <a:chExt cx="869896" cy="975924"/>
          </a:xfrm>
        </p:grpSpPr>
        <p:pic>
          <p:nvPicPr>
            <p:cNvPr id="64" name="圖片 63">
              <a:extLst>
                <a:ext uri="{FF2B5EF4-FFF2-40B4-BE49-F238E27FC236}">
                  <a16:creationId xmlns:a16="http://schemas.microsoft.com/office/drawing/2014/main" id="{02450A9D-B33C-8E4F-8ADF-2C92DA6D6411}"/>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683220" y="4602880"/>
              <a:ext cx="720000" cy="708684"/>
            </a:xfrm>
            <a:prstGeom prst="rect">
              <a:avLst/>
            </a:prstGeom>
          </p:spPr>
        </p:pic>
        <p:sp>
          <p:nvSpPr>
            <p:cNvPr id="65" name="文字方塊 64">
              <a:extLst>
                <a:ext uri="{FF2B5EF4-FFF2-40B4-BE49-F238E27FC236}">
                  <a16:creationId xmlns:a16="http://schemas.microsoft.com/office/drawing/2014/main" id="{63877A78-C6D1-BF49-AB8E-CF082921F20B}"/>
                </a:ext>
              </a:extLst>
            </p:cNvPr>
            <p:cNvSpPr txBox="1"/>
            <p:nvPr/>
          </p:nvSpPr>
          <p:spPr>
            <a:xfrm>
              <a:off x="4591815" y="5286417"/>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環境建置</a:t>
              </a:r>
              <a:endParaRPr lang="en-US" sz="1680" kern="0" dirty="0">
                <a:solidFill>
                  <a:prstClr val="black"/>
                </a:solidFill>
                <a:latin typeface="IBM Plex Sans" panose="020B0503050203000203" pitchFamily="34" charset="0"/>
              </a:endParaRPr>
            </a:p>
          </p:txBody>
        </p:sp>
      </p:grpSp>
      <p:grpSp>
        <p:nvGrpSpPr>
          <p:cNvPr id="66" name="群組 65">
            <a:extLst>
              <a:ext uri="{FF2B5EF4-FFF2-40B4-BE49-F238E27FC236}">
                <a16:creationId xmlns:a16="http://schemas.microsoft.com/office/drawing/2014/main" id="{6C2EC175-1FC6-104D-9FAF-F73BD55A60B8}"/>
              </a:ext>
            </a:extLst>
          </p:cNvPr>
          <p:cNvGrpSpPr/>
          <p:nvPr/>
        </p:nvGrpSpPr>
        <p:grpSpPr>
          <a:xfrm>
            <a:off x="9162558" y="2882918"/>
            <a:ext cx="1011516" cy="1145604"/>
            <a:chOff x="3799337" y="2895398"/>
            <a:chExt cx="842929" cy="954670"/>
          </a:xfrm>
        </p:grpSpPr>
        <p:pic>
          <p:nvPicPr>
            <p:cNvPr id="67" name="圖片 66">
              <a:extLst>
                <a:ext uri="{FF2B5EF4-FFF2-40B4-BE49-F238E27FC236}">
                  <a16:creationId xmlns:a16="http://schemas.microsoft.com/office/drawing/2014/main" id="{FA060A64-D91A-114C-A45F-A99A85D5DB0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799337" y="2895398"/>
              <a:ext cx="842929" cy="720000"/>
            </a:xfrm>
            <a:prstGeom prst="rect">
              <a:avLst/>
            </a:prstGeom>
          </p:spPr>
        </p:pic>
        <p:sp>
          <p:nvSpPr>
            <p:cNvPr id="68" name="文字方塊 67">
              <a:extLst>
                <a:ext uri="{FF2B5EF4-FFF2-40B4-BE49-F238E27FC236}">
                  <a16:creationId xmlns:a16="http://schemas.microsoft.com/office/drawing/2014/main" id="{39305AC2-BE47-B549-B688-E218122E7AFB}"/>
                </a:ext>
              </a:extLst>
            </p:cNvPr>
            <p:cNvSpPr txBox="1"/>
            <p:nvPr/>
          </p:nvSpPr>
          <p:spPr>
            <a:xfrm>
              <a:off x="3948932" y="3557680"/>
              <a:ext cx="511892" cy="292388"/>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包版</a:t>
              </a:r>
              <a:endParaRPr lang="en-US" sz="1680" kern="0" dirty="0">
                <a:solidFill>
                  <a:prstClr val="black"/>
                </a:solidFill>
                <a:latin typeface="IBM Plex Sans" panose="020B0503050203000203" pitchFamily="34" charset="0"/>
              </a:endParaRPr>
            </a:p>
          </p:txBody>
        </p:sp>
      </p:grpSp>
      <p:grpSp>
        <p:nvGrpSpPr>
          <p:cNvPr id="69" name="群組 68">
            <a:extLst>
              <a:ext uri="{FF2B5EF4-FFF2-40B4-BE49-F238E27FC236}">
                <a16:creationId xmlns:a16="http://schemas.microsoft.com/office/drawing/2014/main" id="{E6D79CE2-1BF1-FD4F-8A48-6CED4AB4EBBC}"/>
              </a:ext>
            </a:extLst>
          </p:cNvPr>
          <p:cNvGrpSpPr/>
          <p:nvPr/>
        </p:nvGrpSpPr>
        <p:grpSpPr>
          <a:xfrm>
            <a:off x="9470332" y="6033486"/>
            <a:ext cx="1296001" cy="775697"/>
            <a:chOff x="8661941" y="2574454"/>
            <a:chExt cx="1080000" cy="646413"/>
          </a:xfrm>
        </p:grpSpPr>
        <p:pic>
          <p:nvPicPr>
            <p:cNvPr id="70" name="圖片 69">
              <a:extLst>
                <a:ext uri="{FF2B5EF4-FFF2-40B4-BE49-F238E27FC236}">
                  <a16:creationId xmlns:a16="http://schemas.microsoft.com/office/drawing/2014/main" id="{34783304-E541-6444-9B28-D26CC780FBF7}"/>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661941" y="2574454"/>
              <a:ext cx="1080000" cy="366911"/>
            </a:xfrm>
            <a:prstGeom prst="rect">
              <a:avLst/>
            </a:prstGeom>
          </p:spPr>
        </p:pic>
        <p:sp>
          <p:nvSpPr>
            <p:cNvPr id="71" name="文字方塊 70">
              <a:extLst>
                <a:ext uri="{FF2B5EF4-FFF2-40B4-BE49-F238E27FC236}">
                  <a16:creationId xmlns:a16="http://schemas.microsoft.com/office/drawing/2014/main" id="{B1069885-76CA-EF4D-909F-BDBE173F458C}"/>
                </a:ext>
              </a:extLst>
            </p:cNvPr>
            <p:cNvSpPr txBox="1"/>
            <p:nvPr/>
          </p:nvSpPr>
          <p:spPr>
            <a:xfrm>
              <a:off x="8750536" y="2928480"/>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壓力測試</a:t>
              </a:r>
              <a:endParaRPr lang="en-US" sz="1680" kern="0" dirty="0">
                <a:solidFill>
                  <a:prstClr val="black"/>
                </a:solidFill>
                <a:latin typeface="IBM Plex Sans" panose="020B0503050203000203" pitchFamily="34" charset="0"/>
              </a:endParaRPr>
            </a:p>
          </p:txBody>
        </p:sp>
      </p:grpSp>
      <p:grpSp>
        <p:nvGrpSpPr>
          <p:cNvPr id="72" name="群組 71">
            <a:extLst>
              <a:ext uri="{FF2B5EF4-FFF2-40B4-BE49-F238E27FC236}">
                <a16:creationId xmlns:a16="http://schemas.microsoft.com/office/drawing/2014/main" id="{6AF5D63F-0D81-5240-9EEA-23AC430CC3D3}"/>
              </a:ext>
            </a:extLst>
          </p:cNvPr>
          <p:cNvGrpSpPr/>
          <p:nvPr/>
        </p:nvGrpSpPr>
        <p:grpSpPr>
          <a:xfrm>
            <a:off x="2421525" y="7191505"/>
            <a:ext cx="1900800" cy="626922"/>
            <a:chOff x="2023962" y="5681751"/>
            <a:chExt cx="1584000" cy="522435"/>
          </a:xfrm>
        </p:grpSpPr>
        <p:pic>
          <p:nvPicPr>
            <p:cNvPr id="73" name="圖片 72" descr="一張含有 天空 的圖片&#10;&#10;描述是以高可信度產生">
              <a:extLst>
                <a:ext uri="{FF2B5EF4-FFF2-40B4-BE49-F238E27FC236}">
                  <a16:creationId xmlns:a16="http://schemas.microsoft.com/office/drawing/2014/main" id="{C0623AD0-E7EF-644D-A58F-29D8481397A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023962" y="5681751"/>
              <a:ext cx="1584000" cy="199937"/>
            </a:xfrm>
            <a:prstGeom prst="rect">
              <a:avLst/>
            </a:prstGeom>
          </p:spPr>
        </p:pic>
        <p:sp>
          <p:nvSpPr>
            <p:cNvPr id="74" name="文字方塊 73">
              <a:extLst>
                <a:ext uri="{FF2B5EF4-FFF2-40B4-BE49-F238E27FC236}">
                  <a16:creationId xmlns:a16="http://schemas.microsoft.com/office/drawing/2014/main" id="{C927783D-1AB5-264D-81B7-CF018CC1C175}"/>
                </a:ext>
              </a:extLst>
            </p:cNvPr>
            <p:cNvSpPr txBox="1"/>
            <p:nvPr/>
          </p:nvSpPr>
          <p:spPr>
            <a:xfrm>
              <a:off x="2095253" y="5911799"/>
              <a:ext cx="1406903"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文件、知識管理</a:t>
              </a:r>
              <a:endParaRPr lang="en-US" sz="1680" kern="0" dirty="0">
                <a:solidFill>
                  <a:prstClr val="black"/>
                </a:solidFill>
                <a:latin typeface="IBM Plex Sans" panose="020B0503050203000203" pitchFamily="34" charset="0"/>
              </a:endParaRPr>
            </a:p>
          </p:txBody>
        </p:sp>
      </p:grpSp>
      <p:grpSp>
        <p:nvGrpSpPr>
          <p:cNvPr id="75" name="群組 74">
            <a:extLst>
              <a:ext uri="{FF2B5EF4-FFF2-40B4-BE49-F238E27FC236}">
                <a16:creationId xmlns:a16="http://schemas.microsoft.com/office/drawing/2014/main" id="{E0C83D0E-4FBA-1548-91F9-55FCBBAD0282}"/>
              </a:ext>
            </a:extLst>
          </p:cNvPr>
          <p:cNvGrpSpPr/>
          <p:nvPr/>
        </p:nvGrpSpPr>
        <p:grpSpPr>
          <a:xfrm>
            <a:off x="11212882" y="2859793"/>
            <a:ext cx="1043876" cy="1191847"/>
            <a:chOff x="10514383" y="2301137"/>
            <a:chExt cx="869896" cy="993206"/>
          </a:xfrm>
        </p:grpSpPr>
        <p:pic>
          <p:nvPicPr>
            <p:cNvPr id="76" name="圖片 75">
              <a:extLst>
                <a:ext uri="{FF2B5EF4-FFF2-40B4-BE49-F238E27FC236}">
                  <a16:creationId xmlns:a16="http://schemas.microsoft.com/office/drawing/2014/main" id="{81A9209E-F11A-1045-A168-0A46B98E1FFD}"/>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584632" y="2301137"/>
              <a:ext cx="762312" cy="762312"/>
            </a:xfrm>
            <a:prstGeom prst="rect">
              <a:avLst/>
            </a:prstGeom>
          </p:spPr>
        </p:pic>
        <p:sp>
          <p:nvSpPr>
            <p:cNvPr id="77" name="文字方塊 76">
              <a:extLst>
                <a:ext uri="{FF2B5EF4-FFF2-40B4-BE49-F238E27FC236}">
                  <a16:creationId xmlns:a16="http://schemas.microsoft.com/office/drawing/2014/main" id="{86C2597B-7876-3A45-A847-C446A0C0ADE1}"/>
                </a:ext>
              </a:extLst>
            </p:cNvPr>
            <p:cNvSpPr txBox="1"/>
            <p:nvPr/>
          </p:nvSpPr>
          <p:spPr>
            <a:xfrm>
              <a:off x="10514383" y="3001955"/>
              <a:ext cx="869896" cy="292388"/>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容器管理</a:t>
              </a:r>
              <a:endParaRPr lang="en-US" sz="1680" kern="0" dirty="0">
                <a:solidFill>
                  <a:prstClr val="black"/>
                </a:solidFill>
                <a:latin typeface="IBM Plex Sans" panose="020B0503050203000203" pitchFamily="34" charset="0"/>
              </a:endParaRPr>
            </a:p>
          </p:txBody>
        </p:sp>
      </p:grpSp>
      <p:cxnSp>
        <p:nvCxnSpPr>
          <p:cNvPr id="78" name="直線單箭頭接點 131">
            <a:extLst>
              <a:ext uri="{FF2B5EF4-FFF2-40B4-BE49-F238E27FC236}">
                <a16:creationId xmlns:a16="http://schemas.microsoft.com/office/drawing/2014/main" id="{14FFD76A-DA1C-324C-A55F-F4002BA89C8E}"/>
              </a:ext>
            </a:extLst>
          </p:cNvPr>
          <p:cNvCxnSpPr>
            <a:cxnSpLocks/>
          </p:cNvCxnSpPr>
          <p:nvPr/>
        </p:nvCxnSpPr>
        <p:spPr>
          <a:xfrm>
            <a:off x="3396638" y="5519966"/>
            <a:ext cx="0" cy="421488"/>
          </a:xfrm>
          <a:prstGeom prst="straightConnector1">
            <a:avLst/>
          </a:prstGeom>
          <a:noFill/>
          <a:ln w="12700" cap="flat" cmpd="sng" algn="ctr">
            <a:solidFill>
              <a:srgbClr val="5B9BD5"/>
            </a:solidFill>
            <a:prstDash val="dash"/>
            <a:miter lim="800000"/>
            <a:headEnd type="oval"/>
            <a:tailEnd type="oval"/>
          </a:ln>
          <a:effectLst/>
        </p:spPr>
      </p:cxnSp>
      <p:sp>
        <p:nvSpPr>
          <p:cNvPr id="79" name="左中括弧 78">
            <a:extLst>
              <a:ext uri="{FF2B5EF4-FFF2-40B4-BE49-F238E27FC236}">
                <a16:creationId xmlns:a16="http://schemas.microsoft.com/office/drawing/2014/main" id="{79C0D246-F5D9-0642-9842-8802C927227A}"/>
              </a:ext>
            </a:extLst>
          </p:cNvPr>
          <p:cNvSpPr/>
          <p:nvPr/>
        </p:nvSpPr>
        <p:spPr>
          <a:xfrm rot="5400000">
            <a:off x="3519823" y="2664160"/>
            <a:ext cx="267173" cy="3024000"/>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cxnSp>
        <p:nvCxnSpPr>
          <p:cNvPr id="80" name="直線單箭頭接點 137">
            <a:extLst>
              <a:ext uri="{FF2B5EF4-FFF2-40B4-BE49-F238E27FC236}">
                <a16:creationId xmlns:a16="http://schemas.microsoft.com/office/drawing/2014/main" id="{F206DC27-3A31-D345-B8A5-B17F1B16EA58}"/>
              </a:ext>
            </a:extLst>
          </p:cNvPr>
          <p:cNvCxnSpPr>
            <a:cxnSpLocks/>
            <a:stCxn id="95" idx="2"/>
          </p:cNvCxnSpPr>
          <p:nvPr/>
        </p:nvCxnSpPr>
        <p:spPr>
          <a:xfrm>
            <a:off x="1391112" y="3058075"/>
            <a:ext cx="5626" cy="1180343"/>
          </a:xfrm>
          <a:prstGeom prst="straightConnector1">
            <a:avLst/>
          </a:prstGeom>
          <a:noFill/>
          <a:ln w="12700" cap="flat" cmpd="sng" algn="ctr">
            <a:solidFill>
              <a:srgbClr val="5B9BD5"/>
            </a:solidFill>
            <a:prstDash val="dash"/>
            <a:miter lim="800000"/>
            <a:headEnd type="oval"/>
            <a:tailEnd type="oval"/>
          </a:ln>
          <a:effectLst/>
        </p:spPr>
      </p:cxnSp>
      <p:cxnSp>
        <p:nvCxnSpPr>
          <p:cNvPr id="81" name="直線單箭頭接點 140">
            <a:extLst>
              <a:ext uri="{FF2B5EF4-FFF2-40B4-BE49-F238E27FC236}">
                <a16:creationId xmlns:a16="http://schemas.microsoft.com/office/drawing/2014/main" id="{66791AEA-5CD2-EA46-BFA4-6FEB669F4ED3}"/>
              </a:ext>
            </a:extLst>
          </p:cNvPr>
          <p:cNvCxnSpPr>
            <a:cxnSpLocks/>
            <a:stCxn id="62" idx="2"/>
          </p:cNvCxnSpPr>
          <p:nvPr/>
        </p:nvCxnSpPr>
        <p:spPr>
          <a:xfrm>
            <a:off x="5768289" y="3578725"/>
            <a:ext cx="24483" cy="731019"/>
          </a:xfrm>
          <a:prstGeom prst="straightConnector1">
            <a:avLst/>
          </a:prstGeom>
          <a:noFill/>
          <a:ln w="12700" cap="flat" cmpd="sng" algn="ctr">
            <a:solidFill>
              <a:srgbClr val="5B9BD5"/>
            </a:solidFill>
            <a:prstDash val="dash"/>
            <a:miter lim="800000"/>
            <a:headEnd type="oval"/>
            <a:tailEnd type="oval"/>
          </a:ln>
          <a:effectLst/>
        </p:spPr>
      </p:cxnSp>
      <p:sp>
        <p:nvSpPr>
          <p:cNvPr id="82" name="左中括弧 81">
            <a:extLst>
              <a:ext uri="{FF2B5EF4-FFF2-40B4-BE49-F238E27FC236}">
                <a16:creationId xmlns:a16="http://schemas.microsoft.com/office/drawing/2014/main" id="{C2A233C2-5825-E748-85AC-4B6088BAF012}"/>
              </a:ext>
            </a:extLst>
          </p:cNvPr>
          <p:cNvSpPr/>
          <p:nvPr/>
        </p:nvSpPr>
        <p:spPr>
          <a:xfrm rot="5400000">
            <a:off x="5031826" y="-68374"/>
            <a:ext cx="267173" cy="5616000"/>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sp>
        <p:nvSpPr>
          <p:cNvPr id="83" name="左中括弧 82">
            <a:extLst>
              <a:ext uri="{FF2B5EF4-FFF2-40B4-BE49-F238E27FC236}">
                <a16:creationId xmlns:a16="http://schemas.microsoft.com/office/drawing/2014/main" id="{DE2DA061-FDAF-EF4B-A085-C7DAD379A3BA}"/>
              </a:ext>
            </a:extLst>
          </p:cNvPr>
          <p:cNvSpPr/>
          <p:nvPr/>
        </p:nvSpPr>
        <p:spPr>
          <a:xfrm rot="16200000">
            <a:off x="6469421" y="-414073"/>
            <a:ext cx="1519782" cy="13387864"/>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cxnSp>
        <p:nvCxnSpPr>
          <p:cNvPr id="84" name="直線單箭頭接點 145">
            <a:extLst>
              <a:ext uri="{FF2B5EF4-FFF2-40B4-BE49-F238E27FC236}">
                <a16:creationId xmlns:a16="http://schemas.microsoft.com/office/drawing/2014/main" id="{23CD0F4C-99EB-DD45-84DE-B771AAEAA40C}"/>
              </a:ext>
            </a:extLst>
          </p:cNvPr>
          <p:cNvCxnSpPr>
            <a:cxnSpLocks/>
          </p:cNvCxnSpPr>
          <p:nvPr/>
        </p:nvCxnSpPr>
        <p:spPr>
          <a:xfrm>
            <a:off x="7764725" y="5462938"/>
            <a:ext cx="0" cy="353587"/>
          </a:xfrm>
          <a:prstGeom prst="straightConnector1">
            <a:avLst/>
          </a:prstGeom>
          <a:noFill/>
          <a:ln w="12700" cap="flat" cmpd="sng" algn="ctr">
            <a:solidFill>
              <a:srgbClr val="5B9BD5"/>
            </a:solidFill>
            <a:prstDash val="dash"/>
            <a:miter lim="800000"/>
            <a:headEnd type="oval"/>
            <a:tailEnd type="oval"/>
          </a:ln>
          <a:effectLst/>
        </p:spPr>
      </p:cxnSp>
      <p:cxnSp>
        <p:nvCxnSpPr>
          <p:cNvPr id="85" name="直線單箭頭接點 147">
            <a:extLst>
              <a:ext uri="{FF2B5EF4-FFF2-40B4-BE49-F238E27FC236}">
                <a16:creationId xmlns:a16="http://schemas.microsoft.com/office/drawing/2014/main" id="{8666FF46-79E2-CA42-B789-C43A5AB2AAEF}"/>
              </a:ext>
            </a:extLst>
          </p:cNvPr>
          <p:cNvCxnSpPr>
            <a:cxnSpLocks/>
          </p:cNvCxnSpPr>
          <p:nvPr/>
        </p:nvCxnSpPr>
        <p:spPr>
          <a:xfrm>
            <a:off x="9886938" y="5467791"/>
            <a:ext cx="0" cy="353587"/>
          </a:xfrm>
          <a:prstGeom prst="straightConnector1">
            <a:avLst/>
          </a:prstGeom>
          <a:noFill/>
          <a:ln w="12700" cap="flat" cmpd="sng" algn="ctr">
            <a:solidFill>
              <a:srgbClr val="5B9BD5"/>
            </a:solidFill>
            <a:prstDash val="dash"/>
            <a:miter lim="800000"/>
            <a:headEnd type="oval"/>
            <a:tailEnd type="oval"/>
          </a:ln>
          <a:effectLst/>
        </p:spPr>
      </p:cxnSp>
      <p:sp>
        <p:nvSpPr>
          <p:cNvPr id="86" name="左中括弧 85">
            <a:extLst>
              <a:ext uri="{FF2B5EF4-FFF2-40B4-BE49-F238E27FC236}">
                <a16:creationId xmlns:a16="http://schemas.microsoft.com/office/drawing/2014/main" id="{769CA33A-1B78-E347-92F2-3126F7CEC4E1}"/>
              </a:ext>
            </a:extLst>
          </p:cNvPr>
          <p:cNvSpPr/>
          <p:nvPr/>
        </p:nvSpPr>
        <p:spPr>
          <a:xfrm rot="5400000">
            <a:off x="10166686" y="925566"/>
            <a:ext cx="267173" cy="6480000"/>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cxnSp>
        <p:nvCxnSpPr>
          <p:cNvPr id="87" name="直線單箭頭接點 151">
            <a:extLst>
              <a:ext uri="{FF2B5EF4-FFF2-40B4-BE49-F238E27FC236}">
                <a16:creationId xmlns:a16="http://schemas.microsoft.com/office/drawing/2014/main" id="{67AF9C57-4696-904D-B849-85C8DC8749F3}"/>
              </a:ext>
            </a:extLst>
          </p:cNvPr>
          <p:cNvCxnSpPr>
            <a:cxnSpLocks/>
          </p:cNvCxnSpPr>
          <p:nvPr/>
        </p:nvCxnSpPr>
        <p:spPr>
          <a:xfrm>
            <a:off x="6482149" y="3928762"/>
            <a:ext cx="0" cy="353587"/>
          </a:xfrm>
          <a:prstGeom prst="straightConnector1">
            <a:avLst/>
          </a:prstGeom>
          <a:noFill/>
          <a:ln w="12700" cap="flat" cmpd="sng" algn="ctr">
            <a:solidFill>
              <a:srgbClr val="5B9BD5"/>
            </a:solidFill>
            <a:prstDash val="dash"/>
            <a:miter lim="800000"/>
            <a:headEnd type="oval"/>
            <a:tailEnd type="oval"/>
          </a:ln>
          <a:effectLst/>
        </p:spPr>
      </p:cxnSp>
      <p:grpSp>
        <p:nvGrpSpPr>
          <p:cNvPr id="88" name="群組 87">
            <a:extLst>
              <a:ext uri="{FF2B5EF4-FFF2-40B4-BE49-F238E27FC236}">
                <a16:creationId xmlns:a16="http://schemas.microsoft.com/office/drawing/2014/main" id="{B2A08FBC-C762-2D47-84AA-A2D785FBD5E3}"/>
              </a:ext>
            </a:extLst>
          </p:cNvPr>
          <p:cNvGrpSpPr/>
          <p:nvPr/>
        </p:nvGrpSpPr>
        <p:grpSpPr>
          <a:xfrm>
            <a:off x="11700330" y="7073729"/>
            <a:ext cx="1500856" cy="862470"/>
            <a:chOff x="8526555" y="1754276"/>
            <a:chExt cx="1250713" cy="718724"/>
          </a:xfrm>
        </p:grpSpPr>
        <p:sp>
          <p:nvSpPr>
            <p:cNvPr id="89" name="文字方塊 88">
              <a:extLst>
                <a:ext uri="{FF2B5EF4-FFF2-40B4-BE49-F238E27FC236}">
                  <a16:creationId xmlns:a16="http://schemas.microsoft.com/office/drawing/2014/main" id="{5422AEDB-B54C-CA49-AACD-71FAD7814A44}"/>
                </a:ext>
              </a:extLst>
            </p:cNvPr>
            <p:cNvSpPr txBox="1"/>
            <p:nvPr/>
          </p:nvSpPr>
          <p:spPr>
            <a:xfrm>
              <a:off x="8700506" y="2180613"/>
              <a:ext cx="869897"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日誌管理</a:t>
              </a:r>
              <a:endParaRPr lang="en-US" sz="1680" kern="0" dirty="0">
                <a:solidFill>
                  <a:prstClr val="black"/>
                </a:solidFill>
                <a:latin typeface="IBM Plex Sans" panose="020B0503050203000203" pitchFamily="34" charset="0"/>
              </a:endParaRPr>
            </a:p>
          </p:txBody>
        </p:sp>
        <p:grpSp>
          <p:nvGrpSpPr>
            <p:cNvPr id="90" name="群組 89">
              <a:extLst>
                <a:ext uri="{FF2B5EF4-FFF2-40B4-BE49-F238E27FC236}">
                  <a16:creationId xmlns:a16="http://schemas.microsoft.com/office/drawing/2014/main" id="{F51C83F4-DF30-4747-A5B2-A935318C3771}"/>
                </a:ext>
              </a:extLst>
            </p:cNvPr>
            <p:cNvGrpSpPr/>
            <p:nvPr/>
          </p:nvGrpSpPr>
          <p:grpSpPr>
            <a:xfrm>
              <a:off x="8526555" y="1754276"/>
              <a:ext cx="1250713" cy="432000"/>
              <a:chOff x="8633464" y="1754276"/>
              <a:chExt cx="1250713" cy="432000"/>
            </a:xfrm>
          </p:grpSpPr>
          <p:pic>
            <p:nvPicPr>
              <p:cNvPr id="91" name="圖片 90">
                <a:extLst>
                  <a:ext uri="{FF2B5EF4-FFF2-40B4-BE49-F238E27FC236}">
                    <a16:creationId xmlns:a16="http://schemas.microsoft.com/office/drawing/2014/main" id="{5E90A263-5464-4A4F-9514-07FA63F7BA41}"/>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8633464" y="1754276"/>
                <a:ext cx="432000" cy="432000"/>
              </a:xfrm>
              <a:prstGeom prst="rect">
                <a:avLst/>
              </a:prstGeom>
            </p:spPr>
          </p:pic>
          <p:pic>
            <p:nvPicPr>
              <p:cNvPr id="92" name="圖片 91" descr="一張含有 向量圖形 的圖片&#10;&#10;描述是以高可信度產生">
                <a:extLst>
                  <a:ext uri="{FF2B5EF4-FFF2-40B4-BE49-F238E27FC236}">
                    <a16:creationId xmlns:a16="http://schemas.microsoft.com/office/drawing/2014/main" id="{61DD738B-D611-FA4A-8263-BF91E170EB6A}"/>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29083" t="10658" r="29217" b="40983"/>
              <a:stretch/>
            </p:blipFill>
            <p:spPr>
              <a:xfrm>
                <a:off x="9477001" y="1754276"/>
                <a:ext cx="407176" cy="432000"/>
              </a:xfrm>
              <a:prstGeom prst="rect">
                <a:avLst/>
              </a:prstGeom>
            </p:spPr>
          </p:pic>
          <p:pic>
            <p:nvPicPr>
              <p:cNvPr id="93" name="圖片 92">
                <a:extLst>
                  <a:ext uri="{FF2B5EF4-FFF2-40B4-BE49-F238E27FC236}">
                    <a16:creationId xmlns:a16="http://schemas.microsoft.com/office/drawing/2014/main" id="{09775EA2-FFA8-BF4A-BFA1-B2CA67147297}"/>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9075695" y="1754276"/>
                <a:ext cx="391074" cy="432000"/>
              </a:xfrm>
              <a:prstGeom prst="rect">
                <a:avLst/>
              </a:prstGeom>
            </p:spPr>
          </p:pic>
        </p:grpSp>
      </p:grpSp>
      <p:grpSp>
        <p:nvGrpSpPr>
          <p:cNvPr id="94" name="群組 93">
            <a:extLst>
              <a:ext uri="{FF2B5EF4-FFF2-40B4-BE49-F238E27FC236}">
                <a16:creationId xmlns:a16="http://schemas.microsoft.com/office/drawing/2014/main" id="{A5CE842B-BFF3-524A-BA50-10E0E2189291}"/>
              </a:ext>
            </a:extLst>
          </p:cNvPr>
          <p:cNvGrpSpPr/>
          <p:nvPr/>
        </p:nvGrpSpPr>
        <p:grpSpPr>
          <a:xfrm>
            <a:off x="823009" y="2289129"/>
            <a:ext cx="1175701" cy="768946"/>
            <a:chOff x="691864" y="2032160"/>
            <a:chExt cx="979753" cy="640787"/>
          </a:xfrm>
        </p:grpSpPr>
        <p:sp>
          <p:nvSpPr>
            <p:cNvPr id="95" name="文字方塊 94">
              <a:extLst>
                <a:ext uri="{FF2B5EF4-FFF2-40B4-BE49-F238E27FC236}">
                  <a16:creationId xmlns:a16="http://schemas.microsoft.com/office/drawing/2014/main" id="{7406266A-8A2D-8648-97BC-85597DAB9DC0}"/>
                </a:ext>
              </a:extLst>
            </p:cNvPr>
            <p:cNvSpPr txBox="1"/>
            <p:nvPr/>
          </p:nvSpPr>
          <p:spPr>
            <a:xfrm>
              <a:off x="730335" y="2380560"/>
              <a:ext cx="869898"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協作設計</a:t>
              </a:r>
              <a:endParaRPr lang="en-US" sz="1680" kern="0" dirty="0">
                <a:solidFill>
                  <a:prstClr val="black"/>
                </a:solidFill>
                <a:latin typeface="IBM Plex Sans" panose="020B0503050203000203" pitchFamily="34" charset="0"/>
              </a:endParaRPr>
            </a:p>
          </p:txBody>
        </p:sp>
        <p:pic>
          <p:nvPicPr>
            <p:cNvPr id="96" name="圖片 95">
              <a:extLst>
                <a:ext uri="{FF2B5EF4-FFF2-40B4-BE49-F238E27FC236}">
                  <a16:creationId xmlns:a16="http://schemas.microsoft.com/office/drawing/2014/main" id="{16D7C3EB-C8F2-7A46-8B2A-E83A53EE5C7C}"/>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t="30750" b="32506"/>
            <a:stretch/>
          </p:blipFill>
          <p:spPr>
            <a:xfrm>
              <a:off x="691864" y="2032160"/>
              <a:ext cx="979753" cy="360000"/>
            </a:xfrm>
            <a:prstGeom prst="rect">
              <a:avLst/>
            </a:prstGeom>
          </p:spPr>
        </p:pic>
      </p:grpSp>
      <p:grpSp>
        <p:nvGrpSpPr>
          <p:cNvPr id="97" name="群組 96">
            <a:extLst>
              <a:ext uri="{FF2B5EF4-FFF2-40B4-BE49-F238E27FC236}">
                <a16:creationId xmlns:a16="http://schemas.microsoft.com/office/drawing/2014/main" id="{85BBDF6C-94CB-7D46-AE62-A73737234317}"/>
              </a:ext>
            </a:extLst>
          </p:cNvPr>
          <p:cNvGrpSpPr/>
          <p:nvPr/>
        </p:nvGrpSpPr>
        <p:grpSpPr>
          <a:xfrm>
            <a:off x="7307970" y="685800"/>
            <a:ext cx="1832061" cy="457200"/>
            <a:chOff x="7296586" y="633015"/>
            <a:chExt cx="1832061" cy="457200"/>
          </a:xfrm>
        </p:grpSpPr>
        <p:sp>
          <p:nvSpPr>
            <p:cNvPr id="98" name="橢圓 97">
              <a:extLst>
                <a:ext uri="{FF2B5EF4-FFF2-40B4-BE49-F238E27FC236}">
                  <a16:creationId xmlns:a16="http://schemas.microsoft.com/office/drawing/2014/main" id="{C2FF91C0-19A2-1C49-8A71-48B4AB54180D}"/>
                </a:ext>
              </a:extLst>
            </p:cNvPr>
            <p:cNvSpPr/>
            <p:nvPr/>
          </p:nvSpPr>
          <p:spPr>
            <a:xfrm>
              <a:off x="8672830" y="633015"/>
              <a:ext cx="455817" cy="457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99" name="文字方塊 98">
              <a:extLst>
                <a:ext uri="{FF2B5EF4-FFF2-40B4-BE49-F238E27FC236}">
                  <a16:creationId xmlns:a16="http://schemas.microsoft.com/office/drawing/2014/main" id="{5A99C601-EF9D-E548-AA9F-1E09D0E5F64E}"/>
                </a:ext>
              </a:extLst>
            </p:cNvPr>
            <p:cNvSpPr txBox="1"/>
            <p:nvPr/>
          </p:nvSpPr>
          <p:spPr>
            <a:xfrm>
              <a:off x="7296586" y="652814"/>
              <a:ext cx="1424867" cy="423721"/>
            </a:xfrm>
            <a:prstGeom prst="rect">
              <a:avLst/>
            </a:prstGeom>
          </p:spPr>
          <p:txBody>
            <a:bodyPr wrap="none" lIns="91440" tIns="45720" rIns="91440" bIns="45720" rtlCol="0">
              <a:noAutofit/>
            </a:bodyPr>
            <a:lstStyle/>
            <a:p>
              <a:pPr>
                <a:lnSpc>
                  <a:spcPct val="105000"/>
                </a:lnSpc>
                <a:spcBef>
                  <a:spcPts val="1000"/>
                </a:spcBef>
              </a:pPr>
              <a:r>
                <a:rPr kumimoji="1" lang="en-US" altLang="zh-TW" sz="2000" dirty="0">
                  <a:solidFill>
                    <a:schemeClr val="tx1"/>
                  </a:solidFill>
                  <a:latin typeface="+mn-lt"/>
                  <a:ea typeface="IBM Plex Sans" charset="0"/>
                  <a:cs typeface="IBM Plex Sans" charset="0"/>
                </a:rPr>
                <a:t>Must-Have</a:t>
              </a:r>
              <a:endParaRPr kumimoji="1" lang="zh-TW" altLang="en-US" sz="2000" dirty="0" err="1">
                <a:solidFill>
                  <a:schemeClr val="tx1"/>
                </a:solidFill>
                <a:latin typeface="+mn-lt"/>
                <a:ea typeface="IBM Plex Sans" charset="0"/>
                <a:cs typeface="IBM Plex Sans" charset="0"/>
              </a:endParaRPr>
            </a:p>
          </p:txBody>
        </p:sp>
      </p:grpSp>
      <p:grpSp>
        <p:nvGrpSpPr>
          <p:cNvPr id="100" name="群組 99">
            <a:extLst>
              <a:ext uri="{FF2B5EF4-FFF2-40B4-BE49-F238E27FC236}">
                <a16:creationId xmlns:a16="http://schemas.microsoft.com/office/drawing/2014/main" id="{3837B48F-2AAF-F043-851D-63CB2470F028}"/>
              </a:ext>
            </a:extLst>
          </p:cNvPr>
          <p:cNvGrpSpPr/>
          <p:nvPr/>
        </p:nvGrpSpPr>
        <p:grpSpPr>
          <a:xfrm>
            <a:off x="9634405" y="691179"/>
            <a:ext cx="2140433" cy="457200"/>
            <a:chOff x="12307446" y="1201751"/>
            <a:chExt cx="2140433" cy="457200"/>
          </a:xfrm>
        </p:grpSpPr>
        <p:sp>
          <p:nvSpPr>
            <p:cNvPr id="101" name="橢圓 100">
              <a:extLst>
                <a:ext uri="{FF2B5EF4-FFF2-40B4-BE49-F238E27FC236}">
                  <a16:creationId xmlns:a16="http://schemas.microsoft.com/office/drawing/2014/main" id="{585E4760-E047-B241-8D7E-AC1D55D86DB5}"/>
                </a:ext>
              </a:extLst>
            </p:cNvPr>
            <p:cNvSpPr/>
            <p:nvPr/>
          </p:nvSpPr>
          <p:spPr>
            <a:xfrm>
              <a:off x="13992062" y="1201751"/>
              <a:ext cx="455817" cy="4572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2" name="文字方塊 101">
              <a:extLst>
                <a:ext uri="{FF2B5EF4-FFF2-40B4-BE49-F238E27FC236}">
                  <a16:creationId xmlns:a16="http://schemas.microsoft.com/office/drawing/2014/main" id="{391654EA-F2DB-664C-B292-DD4485E13C87}"/>
                </a:ext>
              </a:extLst>
            </p:cNvPr>
            <p:cNvSpPr txBox="1"/>
            <p:nvPr/>
          </p:nvSpPr>
          <p:spPr>
            <a:xfrm>
              <a:off x="12307446" y="1223391"/>
              <a:ext cx="1591434" cy="423721"/>
            </a:xfrm>
            <a:prstGeom prst="rect">
              <a:avLst/>
            </a:prstGeom>
          </p:spPr>
          <p:txBody>
            <a:bodyPr wrap="none" lIns="91440" tIns="45720" rIns="91440" bIns="45720" rtlCol="0">
              <a:noAutofit/>
            </a:bodyPr>
            <a:lstStyle/>
            <a:p>
              <a:pPr>
                <a:lnSpc>
                  <a:spcPct val="105000"/>
                </a:lnSpc>
                <a:spcBef>
                  <a:spcPts val="1000"/>
                </a:spcBef>
              </a:pPr>
              <a:r>
                <a:rPr kumimoji="1" lang="en-US" altLang="zh-TW" sz="2000" dirty="0">
                  <a:solidFill>
                    <a:schemeClr val="tx1"/>
                  </a:solidFill>
                  <a:latin typeface="+mn-lt"/>
                  <a:ea typeface="IBM Plex Sans" charset="0"/>
                  <a:cs typeface="IBM Plex Sans" charset="0"/>
                </a:rPr>
                <a:t>Nice-To-Have</a:t>
              </a:r>
              <a:endParaRPr kumimoji="1" lang="zh-TW" altLang="en-US" sz="2000" dirty="0" err="1">
                <a:solidFill>
                  <a:schemeClr val="tx1"/>
                </a:solidFill>
                <a:latin typeface="+mn-lt"/>
                <a:ea typeface="IBM Plex Sans" charset="0"/>
                <a:cs typeface="IBM Plex Sans" charset="0"/>
              </a:endParaRPr>
            </a:p>
          </p:txBody>
        </p:sp>
      </p:grpSp>
      <p:sp>
        <p:nvSpPr>
          <p:cNvPr id="103" name="橢圓 102">
            <a:extLst>
              <a:ext uri="{FF2B5EF4-FFF2-40B4-BE49-F238E27FC236}">
                <a16:creationId xmlns:a16="http://schemas.microsoft.com/office/drawing/2014/main" id="{6DE2D2F3-ED20-4C4E-9C88-062A13804D68}"/>
              </a:ext>
            </a:extLst>
          </p:cNvPr>
          <p:cNvSpPr/>
          <p:nvPr/>
        </p:nvSpPr>
        <p:spPr>
          <a:xfrm>
            <a:off x="4800960" y="160020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4" name="橢圓 103">
            <a:extLst>
              <a:ext uri="{FF2B5EF4-FFF2-40B4-BE49-F238E27FC236}">
                <a16:creationId xmlns:a16="http://schemas.microsoft.com/office/drawing/2014/main" id="{B94617C9-8C31-F445-96FA-E4700E5E1F71}"/>
              </a:ext>
            </a:extLst>
          </p:cNvPr>
          <p:cNvSpPr/>
          <p:nvPr/>
        </p:nvSpPr>
        <p:spPr>
          <a:xfrm>
            <a:off x="2697840" y="292608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5" name="橢圓 104">
            <a:extLst>
              <a:ext uri="{FF2B5EF4-FFF2-40B4-BE49-F238E27FC236}">
                <a16:creationId xmlns:a16="http://schemas.microsoft.com/office/drawing/2014/main" id="{E6690BD9-3842-B840-86A5-BDC2DC846DE0}"/>
              </a:ext>
            </a:extLst>
          </p:cNvPr>
          <p:cNvSpPr/>
          <p:nvPr/>
        </p:nvSpPr>
        <p:spPr>
          <a:xfrm>
            <a:off x="4088116" y="301788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6" name="橢圓 105">
            <a:extLst>
              <a:ext uri="{FF2B5EF4-FFF2-40B4-BE49-F238E27FC236}">
                <a16:creationId xmlns:a16="http://schemas.microsoft.com/office/drawing/2014/main" id="{B6DCB43B-AE93-A341-A961-6D32BEAD49B3}"/>
              </a:ext>
            </a:extLst>
          </p:cNvPr>
          <p:cNvSpPr/>
          <p:nvPr/>
        </p:nvSpPr>
        <p:spPr>
          <a:xfrm>
            <a:off x="3932280" y="5636844"/>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7" name="橢圓 106">
            <a:extLst>
              <a:ext uri="{FF2B5EF4-FFF2-40B4-BE49-F238E27FC236}">
                <a16:creationId xmlns:a16="http://schemas.microsoft.com/office/drawing/2014/main" id="{526A54D4-86D0-684A-86A3-5C792675C679}"/>
              </a:ext>
            </a:extLst>
          </p:cNvPr>
          <p:cNvSpPr/>
          <p:nvPr/>
        </p:nvSpPr>
        <p:spPr>
          <a:xfrm>
            <a:off x="4937760" y="283500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8" name="橢圓 107">
            <a:extLst>
              <a:ext uri="{FF2B5EF4-FFF2-40B4-BE49-F238E27FC236}">
                <a16:creationId xmlns:a16="http://schemas.microsoft.com/office/drawing/2014/main" id="{C3FD417F-D043-1048-8417-149202C2A503}"/>
              </a:ext>
            </a:extLst>
          </p:cNvPr>
          <p:cNvSpPr/>
          <p:nvPr/>
        </p:nvSpPr>
        <p:spPr>
          <a:xfrm>
            <a:off x="7132680" y="3063240"/>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9" name="橢圓 108">
            <a:extLst>
              <a:ext uri="{FF2B5EF4-FFF2-40B4-BE49-F238E27FC236}">
                <a16:creationId xmlns:a16="http://schemas.microsoft.com/office/drawing/2014/main" id="{747572B6-E86A-1443-B1E2-19C8817ADB77}"/>
              </a:ext>
            </a:extLst>
          </p:cNvPr>
          <p:cNvSpPr/>
          <p:nvPr/>
        </p:nvSpPr>
        <p:spPr>
          <a:xfrm>
            <a:off x="640080" y="2342276"/>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0" name="橢圓 109">
            <a:extLst>
              <a:ext uri="{FF2B5EF4-FFF2-40B4-BE49-F238E27FC236}">
                <a16:creationId xmlns:a16="http://schemas.microsoft.com/office/drawing/2014/main" id="{0180FC15-2584-C941-A971-6F5502E4B6A9}"/>
              </a:ext>
            </a:extLst>
          </p:cNvPr>
          <p:cNvSpPr/>
          <p:nvPr/>
        </p:nvSpPr>
        <p:spPr>
          <a:xfrm>
            <a:off x="9327240" y="283464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1" name="橢圓 110">
            <a:extLst>
              <a:ext uri="{FF2B5EF4-FFF2-40B4-BE49-F238E27FC236}">
                <a16:creationId xmlns:a16="http://schemas.microsoft.com/office/drawing/2014/main" id="{20BB6EFC-DAF2-0B4A-91E3-5AC90ACAF425}"/>
              </a:ext>
            </a:extLst>
          </p:cNvPr>
          <p:cNvSpPr/>
          <p:nvPr/>
        </p:nvSpPr>
        <p:spPr>
          <a:xfrm>
            <a:off x="10508904" y="283464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2" name="橢圓 111">
            <a:extLst>
              <a:ext uri="{FF2B5EF4-FFF2-40B4-BE49-F238E27FC236}">
                <a16:creationId xmlns:a16="http://schemas.microsoft.com/office/drawing/2014/main" id="{08355E16-A368-0A4A-BD09-A724809D8DC1}"/>
              </a:ext>
            </a:extLst>
          </p:cNvPr>
          <p:cNvSpPr/>
          <p:nvPr/>
        </p:nvSpPr>
        <p:spPr>
          <a:xfrm>
            <a:off x="11959530" y="283464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3" name="橢圓 112">
            <a:extLst>
              <a:ext uri="{FF2B5EF4-FFF2-40B4-BE49-F238E27FC236}">
                <a16:creationId xmlns:a16="http://schemas.microsoft.com/office/drawing/2014/main" id="{82303E55-DC68-CF47-A733-F90469C92E8D}"/>
              </a:ext>
            </a:extLst>
          </p:cNvPr>
          <p:cNvSpPr/>
          <p:nvPr/>
        </p:nvSpPr>
        <p:spPr>
          <a:xfrm>
            <a:off x="9375459" y="5950097"/>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4" name="橢圓 113">
            <a:extLst>
              <a:ext uri="{FF2B5EF4-FFF2-40B4-BE49-F238E27FC236}">
                <a16:creationId xmlns:a16="http://schemas.microsoft.com/office/drawing/2014/main" id="{C79E84AF-433C-214A-8D69-4602EEFF5D77}"/>
              </a:ext>
            </a:extLst>
          </p:cNvPr>
          <p:cNvSpPr/>
          <p:nvPr/>
        </p:nvSpPr>
        <p:spPr>
          <a:xfrm>
            <a:off x="7238432" y="5954047"/>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5" name="橢圓 114">
            <a:extLst>
              <a:ext uri="{FF2B5EF4-FFF2-40B4-BE49-F238E27FC236}">
                <a16:creationId xmlns:a16="http://schemas.microsoft.com/office/drawing/2014/main" id="{A551FB1E-EE5D-DB40-AD49-2CA40A502132}"/>
              </a:ext>
            </a:extLst>
          </p:cNvPr>
          <p:cNvSpPr/>
          <p:nvPr/>
        </p:nvSpPr>
        <p:spPr>
          <a:xfrm>
            <a:off x="11531167" y="7106548"/>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6" name="橢圓 115">
            <a:extLst>
              <a:ext uri="{FF2B5EF4-FFF2-40B4-BE49-F238E27FC236}">
                <a16:creationId xmlns:a16="http://schemas.microsoft.com/office/drawing/2014/main" id="{694F029A-C61B-F24F-9E02-0DE348A897A7}"/>
              </a:ext>
            </a:extLst>
          </p:cNvPr>
          <p:cNvSpPr/>
          <p:nvPr/>
        </p:nvSpPr>
        <p:spPr>
          <a:xfrm>
            <a:off x="7132680" y="7103497"/>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7" name="橢圓 116">
            <a:extLst>
              <a:ext uri="{FF2B5EF4-FFF2-40B4-BE49-F238E27FC236}">
                <a16:creationId xmlns:a16="http://schemas.microsoft.com/office/drawing/2014/main" id="{2B4DC7D9-2056-DC44-BCF0-E748FD056CA7}"/>
              </a:ext>
            </a:extLst>
          </p:cNvPr>
          <p:cNvSpPr/>
          <p:nvPr/>
        </p:nvSpPr>
        <p:spPr>
          <a:xfrm>
            <a:off x="4646646" y="7108556"/>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8" name="橢圓 117">
            <a:extLst>
              <a:ext uri="{FF2B5EF4-FFF2-40B4-BE49-F238E27FC236}">
                <a16:creationId xmlns:a16="http://schemas.microsoft.com/office/drawing/2014/main" id="{5789FE61-7FC0-A04B-93FB-0F4586BFB667}"/>
              </a:ext>
            </a:extLst>
          </p:cNvPr>
          <p:cNvSpPr/>
          <p:nvPr/>
        </p:nvSpPr>
        <p:spPr>
          <a:xfrm>
            <a:off x="2237041" y="7108239"/>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9" name="橢圓 118">
            <a:extLst>
              <a:ext uri="{FF2B5EF4-FFF2-40B4-BE49-F238E27FC236}">
                <a16:creationId xmlns:a16="http://schemas.microsoft.com/office/drawing/2014/main" id="{C5D85946-4CC4-BD46-B488-EEF717195C49}"/>
              </a:ext>
            </a:extLst>
          </p:cNvPr>
          <p:cNvSpPr/>
          <p:nvPr/>
        </p:nvSpPr>
        <p:spPr>
          <a:xfrm>
            <a:off x="1036783" y="7103497"/>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grpSp>
        <p:nvGrpSpPr>
          <p:cNvPr id="120" name="群組 119">
            <a:extLst>
              <a:ext uri="{FF2B5EF4-FFF2-40B4-BE49-F238E27FC236}">
                <a16:creationId xmlns:a16="http://schemas.microsoft.com/office/drawing/2014/main" id="{50FA157A-3342-BC41-8CD4-A2266ADA1114}"/>
              </a:ext>
            </a:extLst>
          </p:cNvPr>
          <p:cNvGrpSpPr/>
          <p:nvPr/>
        </p:nvGrpSpPr>
        <p:grpSpPr>
          <a:xfrm>
            <a:off x="2054383" y="5536049"/>
            <a:ext cx="907621" cy="1355580"/>
            <a:chOff x="2054383" y="5536049"/>
            <a:chExt cx="907621" cy="1355580"/>
          </a:xfrm>
        </p:grpSpPr>
        <p:pic>
          <p:nvPicPr>
            <p:cNvPr id="121" name="圖片 120">
              <a:extLst>
                <a:ext uri="{FF2B5EF4-FFF2-40B4-BE49-F238E27FC236}">
                  <a16:creationId xmlns:a16="http://schemas.microsoft.com/office/drawing/2014/main" id="{1E1DC5A5-4715-0144-9742-5C6A0E1490FC}"/>
                </a:ext>
              </a:extLst>
            </p:cNvPr>
            <p:cNvPicPr>
              <a:picLocks noChangeAspect="1"/>
            </p:cNvPicPr>
            <p:nvPr/>
          </p:nvPicPr>
          <p:blipFill>
            <a:blip r:embed="rId38"/>
            <a:stretch>
              <a:fillRect/>
            </a:stretch>
          </p:blipFill>
          <p:spPr>
            <a:xfrm>
              <a:off x="2293672" y="6086897"/>
              <a:ext cx="457107" cy="457107"/>
            </a:xfrm>
            <a:prstGeom prst="rect">
              <a:avLst/>
            </a:prstGeom>
          </p:spPr>
        </p:pic>
        <p:cxnSp>
          <p:nvCxnSpPr>
            <p:cNvPr id="122" name="直線單箭頭接點 131">
              <a:extLst>
                <a:ext uri="{FF2B5EF4-FFF2-40B4-BE49-F238E27FC236}">
                  <a16:creationId xmlns:a16="http://schemas.microsoft.com/office/drawing/2014/main" id="{299EDA51-B315-6342-9714-538F4C1DEF41}"/>
                </a:ext>
              </a:extLst>
            </p:cNvPr>
            <p:cNvCxnSpPr>
              <a:cxnSpLocks/>
            </p:cNvCxnSpPr>
            <p:nvPr/>
          </p:nvCxnSpPr>
          <p:spPr>
            <a:xfrm>
              <a:off x="2522225" y="5536049"/>
              <a:ext cx="0" cy="421488"/>
            </a:xfrm>
            <a:prstGeom prst="straightConnector1">
              <a:avLst/>
            </a:prstGeom>
            <a:noFill/>
            <a:ln w="12700" cap="flat" cmpd="sng" algn="ctr">
              <a:solidFill>
                <a:srgbClr val="5B9BD5"/>
              </a:solidFill>
              <a:prstDash val="dash"/>
              <a:miter lim="800000"/>
              <a:headEnd type="oval"/>
              <a:tailEnd type="oval"/>
            </a:ln>
            <a:effectLst/>
          </p:spPr>
        </p:cxnSp>
        <p:sp>
          <p:nvSpPr>
            <p:cNvPr id="123" name="文字方塊 122">
              <a:extLst>
                <a:ext uri="{FF2B5EF4-FFF2-40B4-BE49-F238E27FC236}">
                  <a16:creationId xmlns:a16="http://schemas.microsoft.com/office/drawing/2014/main" id="{DF7CEFFC-5F26-1541-A45B-D08EC73B7B6B}"/>
                </a:ext>
              </a:extLst>
            </p:cNvPr>
            <p:cNvSpPr txBox="1"/>
            <p:nvPr/>
          </p:nvSpPr>
          <p:spPr>
            <a:xfrm>
              <a:off x="2054383" y="6540764"/>
              <a:ext cx="907621" cy="350865"/>
            </a:xfrm>
            <a:prstGeom prst="rect">
              <a:avLst/>
            </a:prstGeom>
            <a:noFill/>
          </p:spPr>
          <p:txBody>
            <a:bodyPr wrap="none" rtlCol="0">
              <a:spAutoFit/>
            </a:bodyPr>
            <a:lstStyle/>
            <a:p>
              <a:pPr defTabSz="914400">
                <a:defRPr/>
              </a:pPr>
              <a:r>
                <a:rPr lang="en-US" altLang="zh-TW" sz="1680" kern="0" dirty="0">
                  <a:solidFill>
                    <a:prstClr val="black"/>
                  </a:solidFill>
                  <a:latin typeface="IBM Plex Sans" panose="020B0503050203000203" pitchFamily="34" charset="0"/>
                </a:rPr>
                <a:t>IDE Tool</a:t>
              </a:r>
              <a:endParaRPr lang="en-US" sz="1680" kern="0" dirty="0">
                <a:solidFill>
                  <a:prstClr val="black"/>
                </a:solidFill>
                <a:latin typeface="IBM Plex Sans" panose="020B0503050203000203" pitchFamily="34" charset="0"/>
              </a:endParaRPr>
            </a:p>
          </p:txBody>
        </p:sp>
      </p:grpSp>
    </p:spTree>
    <p:extLst>
      <p:ext uri="{BB962C8B-B14F-4D97-AF65-F5344CB8AC3E}">
        <p14:creationId xmlns:p14="http://schemas.microsoft.com/office/powerpoint/2010/main" val="29876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a:extLst>
              <a:ext uri="{FF2B5EF4-FFF2-40B4-BE49-F238E27FC236}">
                <a16:creationId xmlns:a16="http://schemas.microsoft.com/office/drawing/2014/main" id="{F96D4B1A-558C-4ABB-9A1B-95EA7B1CE69C}"/>
              </a:ext>
            </a:extLst>
          </p:cNvPr>
          <p:cNvSpPr>
            <a:spLocks noGrp="1"/>
          </p:cNvSpPr>
          <p:nvPr>
            <p:ph type="body" sz="quarter" idx="14"/>
          </p:nvPr>
        </p:nvSpPr>
        <p:spPr/>
        <p:txBody>
          <a:bodyPr/>
          <a:lstStyle/>
          <a:p>
            <a:r>
              <a:rPr lang="en-US" altLang="zh-TW" dirty="0"/>
              <a:t>https://k21academy.com/docker-kubernetes/monolithic-vs-microservices/</a:t>
            </a:r>
            <a:endParaRPr lang="zh-TW" altLang="en-US" dirty="0"/>
          </a:p>
        </p:txBody>
      </p:sp>
      <p:sp>
        <p:nvSpPr>
          <p:cNvPr id="5" name="標題 4">
            <a:extLst>
              <a:ext uri="{FF2B5EF4-FFF2-40B4-BE49-F238E27FC236}">
                <a16:creationId xmlns:a16="http://schemas.microsoft.com/office/drawing/2014/main" id="{BD61A863-B6E3-49B7-98CD-C61EEE694139}"/>
              </a:ext>
            </a:extLst>
          </p:cNvPr>
          <p:cNvSpPr>
            <a:spLocks noGrp="1"/>
          </p:cNvSpPr>
          <p:nvPr>
            <p:ph type="title"/>
          </p:nvPr>
        </p:nvSpPr>
        <p:spPr/>
        <p:txBody>
          <a:bodyPr/>
          <a:lstStyle/>
          <a:p>
            <a:r>
              <a:rPr lang="en-US" altLang="zh-TW" sz="3600" b="1" dirty="0">
                <a:latin typeface="IBM Plex Sans" charset="0"/>
                <a:ea typeface="IBM Plex Sans" charset="0"/>
                <a:cs typeface="IBM Plex Sans" charset="0"/>
              </a:rPr>
              <a:t>CICD </a:t>
            </a:r>
            <a:r>
              <a:rPr lang="zh-TW" altLang="en-US" sz="3600" b="1" dirty="0">
                <a:latin typeface="IBM Plex Sans" charset="0"/>
                <a:ea typeface="IBM Plex Sans" charset="0"/>
                <a:cs typeface="IBM Plex Sans" charset="0"/>
              </a:rPr>
              <a:t>流程說明</a:t>
            </a:r>
            <a:endParaRPr lang="zh-TW" altLang="en-US" b="1" dirty="0"/>
          </a:p>
        </p:txBody>
      </p:sp>
      <p:pic>
        <p:nvPicPr>
          <p:cNvPr id="8" name="圖片 7">
            <a:extLst>
              <a:ext uri="{FF2B5EF4-FFF2-40B4-BE49-F238E27FC236}">
                <a16:creationId xmlns:a16="http://schemas.microsoft.com/office/drawing/2014/main" id="{32C77B5E-B2F5-B14F-8E36-4B913366312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737741"/>
            <a:ext cx="6720840" cy="5806059"/>
          </a:xfrm>
          <a:prstGeom prst="rect">
            <a:avLst/>
          </a:prstGeom>
          <a:noFill/>
          <a:ln>
            <a:noFill/>
          </a:ln>
        </p:spPr>
      </p:pic>
      <p:sp>
        <p:nvSpPr>
          <p:cNvPr id="9" name="文字方塊 8">
            <a:extLst>
              <a:ext uri="{FF2B5EF4-FFF2-40B4-BE49-F238E27FC236}">
                <a16:creationId xmlns:a16="http://schemas.microsoft.com/office/drawing/2014/main" id="{34D3DF86-0A93-9C41-A811-5EE97F54B46C}"/>
              </a:ext>
            </a:extLst>
          </p:cNvPr>
          <p:cNvSpPr txBox="1"/>
          <p:nvPr/>
        </p:nvSpPr>
        <p:spPr>
          <a:xfrm>
            <a:off x="228600" y="1645920"/>
            <a:ext cx="6080760" cy="4937760"/>
          </a:xfrm>
          <a:prstGeom prst="rect">
            <a:avLst/>
          </a:prstGeom>
        </p:spPr>
        <p:txBody>
          <a:bodyPr wrap="square" lIns="91440" tIns="45720" rIns="91440" bIns="45720" rtlCol="0">
            <a:noAutofit/>
          </a:bodyPr>
          <a:lstStyle/>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當</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Developer check-in codes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後，</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能偵測出</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GIT</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的異動。</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觸發</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Maven build</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，進行程式的編譯及封裝，編譯時會進行</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Unit Test</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，使用</a:t>
            </a:r>
            <a:r>
              <a:rPr kumimoji="0" lang="en-US" altLang="zh-TW" sz="1800" b="0" i="0" u="none" strike="noStrike" kern="1200" cap="none" spc="0" normalizeH="0" baseline="0" noProof="0" dirty="0" err="1">
                <a:ln>
                  <a:noFill/>
                </a:ln>
                <a:solidFill>
                  <a:srgbClr val="000000"/>
                </a:solidFill>
                <a:effectLst/>
                <a:uLnTx/>
                <a:uFillTx/>
                <a:latin typeface="Arial" panose="020B0604020202020204"/>
                <a:ea typeface="微軟正黑體" panose="020B0604030504040204" pitchFamily="34" charset="-120"/>
                <a:cs typeface="+mn-cs"/>
              </a:rPr>
              <a:t>Cobertura</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做覆蓋率分析。</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SonarQube</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Code Quality</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分析。</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程式編譯封裝後的可部署包</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(Built Artifacts-WAR</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EAR</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JAR)</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放置於</a:t>
            </a:r>
            <a:r>
              <a:rPr kumimoji="0" lang="en-US" altLang="zh-TW" sz="1800" b="0" i="0" u="none" strike="noStrike" kern="1200" cap="none" spc="0" normalizeH="0" baseline="0" noProof="0" dirty="0" err="1">
                <a:ln>
                  <a:noFill/>
                </a:ln>
                <a:solidFill>
                  <a:srgbClr val="000000"/>
                </a:solidFill>
                <a:effectLst/>
                <a:uLnTx/>
                <a:uFillTx/>
                <a:latin typeface="Arial" panose="020B0604020202020204"/>
                <a:ea typeface="微軟正黑體" panose="020B0604030504040204" pitchFamily="34" charset="-120"/>
                <a:cs typeface="+mn-cs"/>
              </a:rPr>
              <a:t>Sonatype</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 Nexus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偵測出有新版本的可部署包。</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針對新版本的可部署包發佈至開發環境或測試環境。</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啓動</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JMeter</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或</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Gating</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進行壓力測試。</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根據</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 Pipeline</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的設計</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DevOps Admin/Owner</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可決定是否將該新版本部署包繼續往其他環境部署：</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SIT</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UAT</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PRD</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 </a:t>
            </a:r>
            <a:endParaRPr kumimoji="1" lang="zh-TW" altLang="en-US" sz="18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0" name="文字版面配置區 1">
            <a:extLst>
              <a:ext uri="{FF2B5EF4-FFF2-40B4-BE49-F238E27FC236}">
                <a16:creationId xmlns:a16="http://schemas.microsoft.com/office/drawing/2014/main" id="{B0B6EDF0-C53A-D542-8F38-56D4547A76DF}"/>
              </a:ext>
            </a:extLst>
          </p:cNvPr>
          <p:cNvSpPr txBox="1">
            <a:spLocks/>
          </p:cNvSpPr>
          <p:nvPr/>
        </p:nvSpPr>
        <p:spPr>
          <a:xfrm>
            <a:off x="510294" y="292608"/>
            <a:ext cx="6583680" cy="274320"/>
          </a:xfrm>
          <a:prstGeom prst="rect">
            <a:avLst/>
          </a:prstGeom>
        </p:spPr>
        <p:txBody>
          <a:bodyPr vert="horz" lIns="0" tIns="0" rIns="0" bIns="0" rtlCol="0" anchor="t">
            <a:noAutofit/>
          </a:bodyPr>
          <a:lstStyle>
            <a:lvl1pPr marL="0" indent="0" algn="l" defTabSz="1097236" rtl="0" eaLnBrk="1" latinLnBrk="0" hangingPunct="1">
              <a:lnSpc>
                <a:spcPct val="105000"/>
              </a:lnSpc>
              <a:spcBef>
                <a:spcPts val="600"/>
              </a:spcBef>
              <a:buFontTx/>
              <a:buNone/>
              <a:tabLst/>
              <a:defRPr sz="1600" b="0" i="0" kern="12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1600" b="0" i="0" kern="1200">
                <a:solidFill>
                  <a:schemeClr val="accent1"/>
                </a:solidFill>
                <a:latin typeface="+mn-lt"/>
                <a:ea typeface="IBM Plex Sans" charset="0"/>
                <a:cs typeface="IBM Plex Sans" charset="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1600" b="0" i="0" kern="1200">
                <a:solidFill>
                  <a:schemeClr val="accent1"/>
                </a:solidFill>
                <a:latin typeface="+mn-lt"/>
                <a:ea typeface="IBM Plex Sans" charset="0"/>
                <a:cs typeface="IBM Plex Sans" charset="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1600" b="0" i="0" kern="1200">
                <a:solidFill>
                  <a:schemeClr val="accent1"/>
                </a:solidFill>
                <a:latin typeface="+mn-lt"/>
                <a:ea typeface="IBM Plex Sans" charset="0"/>
                <a:cs typeface="IBM Plex Sans" charset="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mn-lt"/>
                <a:ea typeface="IBM Plex Sans" charset="0"/>
                <a:cs typeface="IBM Plex Sans"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altLang="zh-TW" dirty="0"/>
              <a:t>CICD Workshop for DevOps</a:t>
            </a:r>
            <a:endParaRPr lang="zh-TW" altLang="en-US" dirty="0"/>
          </a:p>
        </p:txBody>
      </p:sp>
    </p:spTree>
    <p:extLst>
      <p:ext uri="{BB962C8B-B14F-4D97-AF65-F5344CB8AC3E}">
        <p14:creationId xmlns:p14="http://schemas.microsoft.com/office/powerpoint/2010/main" val="2775389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字版面配置區 9">
            <a:extLst>
              <a:ext uri="{FF2B5EF4-FFF2-40B4-BE49-F238E27FC236}">
                <a16:creationId xmlns:a16="http://schemas.microsoft.com/office/drawing/2014/main" id="{9FD91FB3-48DE-3A41-BB7F-7A6DA3FBBAEC}"/>
              </a:ext>
            </a:extLst>
          </p:cNvPr>
          <p:cNvSpPr>
            <a:spLocks noGrp="1"/>
          </p:cNvSpPr>
          <p:nvPr>
            <p:ph type="body" sz="quarter" idx="14"/>
          </p:nvPr>
        </p:nvSpPr>
        <p:spPr/>
        <p:txBody>
          <a:bodyPr/>
          <a:lstStyle/>
          <a:p>
            <a:endParaRPr lang="zh-TW" altLang="en-US"/>
          </a:p>
        </p:txBody>
      </p:sp>
      <p:pic>
        <p:nvPicPr>
          <p:cNvPr id="14" name="圖片 13" descr="一張含有 螢幕擷取畫面 的圖片&#10;&#10;自動產生的描述">
            <a:extLst>
              <a:ext uri="{FF2B5EF4-FFF2-40B4-BE49-F238E27FC236}">
                <a16:creationId xmlns:a16="http://schemas.microsoft.com/office/drawing/2014/main" id="{257CE76A-B697-4A44-99BD-8E0E31EBF23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49880" y="2941320"/>
            <a:ext cx="9083040" cy="3764280"/>
          </a:xfrm>
          <a:prstGeom prst="rect">
            <a:avLst/>
          </a:prstGeom>
          <a:noFill/>
          <a:ln>
            <a:noFill/>
          </a:ln>
        </p:spPr>
      </p:pic>
      <p:sp>
        <p:nvSpPr>
          <p:cNvPr id="15" name="文字方塊 14">
            <a:extLst>
              <a:ext uri="{FF2B5EF4-FFF2-40B4-BE49-F238E27FC236}">
                <a16:creationId xmlns:a16="http://schemas.microsoft.com/office/drawing/2014/main" id="{BD47077F-972F-F24B-BEBB-7B1B37885186}"/>
              </a:ext>
            </a:extLst>
          </p:cNvPr>
          <p:cNvSpPr txBox="1"/>
          <p:nvPr/>
        </p:nvSpPr>
        <p:spPr>
          <a:xfrm>
            <a:off x="4038600" y="6705600"/>
            <a:ext cx="7086600" cy="600710"/>
          </a:xfrm>
          <a:prstGeom prst="rect">
            <a:avLst/>
          </a:prstGeom>
        </p:spPr>
        <p:txBody>
          <a:bodyPr wrap="square" lIns="91440" tIns="45720" rIns="91440" bIns="45720" rtlCol="0">
            <a:noAutofit/>
          </a:bodyPr>
          <a:lstStyle/>
          <a:p>
            <a:pPr marL="342900" marR="0" lvl="0" indent="-342900"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在</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DEV</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SIT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UAT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環境中與相應的</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 Server</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CI/CD</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整合。 </a:t>
            </a:r>
            <a:endParaRPr kumimoji="1" lang="zh-TW" altLang="en-US" sz="16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6" name="文字方塊 15">
            <a:extLst>
              <a:ext uri="{FF2B5EF4-FFF2-40B4-BE49-F238E27FC236}">
                <a16:creationId xmlns:a16="http://schemas.microsoft.com/office/drawing/2014/main" id="{E6CA797D-13B7-AB4A-B9C6-087486FE61FB}"/>
              </a:ext>
            </a:extLst>
          </p:cNvPr>
          <p:cNvSpPr txBox="1"/>
          <p:nvPr/>
        </p:nvSpPr>
        <p:spPr>
          <a:xfrm>
            <a:off x="3627120" y="2118360"/>
            <a:ext cx="7909560" cy="495300"/>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50000"/>
              </a:lnSpc>
              <a:spcBef>
                <a:spcPts val="0"/>
              </a:spcBef>
              <a:spcAft>
                <a:spcPts val="0"/>
              </a:spcAft>
              <a:buClrTx/>
              <a:buSzTx/>
              <a:buFontTx/>
              <a:buNone/>
              <a:tabLst/>
              <a:defRPr/>
            </a:pP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以</a:t>
            </a:r>
            <a:r>
              <a:rPr kumimoji="0" lang="en-US"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為核心在</a:t>
            </a:r>
            <a:r>
              <a:rPr kumimoji="0" lang="en-US"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a:t>
            </a: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環境下所建構的</a:t>
            </a:r>
            <a:r>
              <a:rPr kumimoji="0" lang="en-US"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CI/CD</a:t>
            </a: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流程如下：</a:t>
            </a:r>
          </a:p>
        </p:txBody>
      </p:sp>
      <p:sp>
        <p:nvSpPr>
          <p:cNvPr id="17" name="文字方塊 16">
            <a:extLst>
              <a:ext uri="{FF2B5EF4-FFF2-40B4-BE49-F238E27FC236}">
                <a16:creationId xmlns:a16="http://schemas.microsoft.com/office/drawing/2014/main" id="{1834D42A-27B8-5E4D-98D6-8B78F169FF4D}"/>
              </a:ext>
            </a:extLst>
          </p:cNvPr>
          <p:cNvSpPr txBox="1"/>
          <p:nvPr/>
        </p:nvSpPr>
        <p:spPr>
          <a:xfrm>
            <a:off x="167640" y="2955290"/>
            <a:ext cx="2788920" cy="2240280"/>
          </a:xfrm>
          <a:prstGeom prst="rect">
            <a:avLst/>
          </a:prstGeom>
        </p:spPr>
        <p:txBody>
          <a:bodyPr wrap="square" lIns="91440" tIns="45720" rIns="91440" bIns="45720" rtlCol="0">
            <a:noAutofit/>
          </a:bodyPr>
          <a:lstStyle/>
          <a:p>
            <a:pPr marL="342900" marR="0" lvl="0" indent="-342900"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CI</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：持續整合的部份與前述開發流程步驟一致，由</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Git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的程式碼</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check-in</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為觸發點，</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自動進行編譯、測試、程式碼檢測、程式封裝作業。</a:t>
            </a:r>
          </a:p>
        </p:txBody>
      </p:sp>
      <p:sp>
        <p:nvSpPr>
          <p:cNvPr id="18" name="文字方塊 17">
            <a:extLst>
              <a:ext uri="{FF2B5EF4-FFF2-40B4-BE49-F238E27FC236}">
                <a16:creationId xmlns:a16="http://schemas.microsoft.com/office/drawing/2014/main" id="{7BA864E2-72FC-F24D-99DE-940E2FA7CF81}"/>
              </a:ext>
            </a:extLst>
          </p:cNvPr>
          <p:cNvSpPr txBox="1"/>
          <p:nvPr/>
        </p:nvSpPr>
        <p:spPr>
          <a:xfrm>
            <a:off x="11811000" y="2621280"/>
            <a:ext cx="2788920" cy="2240280"/>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50000"/>
              </a:lnSpc>
              <a:spcBef>
                <a:spcPts val="0"/>
              </a:spcBef>
              <a:spcAft>
                <a:spcPts val="0"/>
              </a:spcAft>
              <a:buClrTx/>
              <a:buSzTx/>
              <a:buFontTx/>
              <a:buNone/>
              <a:tabLst/>
              <a:defRPr/>
            </a:pPr>
            <a:endPar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a:p>
            <a:pPr marL="342900" marR="0" lvl="0" indent="-342900"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CD</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：持續性部署則需和</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Docker</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及</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整合，微服務元件的運行是以容器化方式在</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上執行，因此需要針對容器的映像檔</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(Image)</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進行重製。</a:t>
            </a:r>
          </a:p>
        </p:txBody>
      </p:sp>
      <p:sp>
        <p:nvSpPr>
          <p:cNvPr id="19" name="標題 3">
            <a:extLst>
              <a:ext uri="{FF2B5EF4-FFF2-40B4-BE49-F238E27FC236}">
                <a16:creationId xmlns:a16="http://schemas.microsoft.com/office/drawing/2014/main" id="{3A5FDB36-5513-9444-9FCA-C74E95B17A84}"/>
              </a:ext>
            </a:extLst>
          </p:cNvPr>
          <p:cNvSpPr txBox="1">
            <a:spLocks/>
          </p:cNvSpPr>
          <p:nvPr/>
        </p:nvSpPr>
        <p:spPr>
          <a:xfrm>
            <a:off x="609600" y="838200"/>
            <a:ext cx="13716000" cy="1143000"/>
          </a:xfrm>
          <a:prstGeom prst="rect">
            <a:avLst/>
          </a:prstGeom>
        </p:spPr>
        <p:txBody>
          <a:bodyPr vert="horz" lIns="0" tIns="0" rIns="0" bIns="0" rtlCol="0" anchor="t">
            <a:noAutofit/>
          </a:bodyPr>
          <a:lstStyle>
            <a:lvl1pPr algn="l" defTabSz="1097236"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kumimoji="1" lang="zh-CN" altLang="en-US"/>
              <a:t>開發流程建置</a:t>
            </a:r>
            <a:r>
              <a:rPr kumimoji="1" lang="en-US" altLang="zh-CN"/>
              <a:t>(DevOps) –</a:t>
            </a:r>
            <a:r>
              <a:rPr kumimoji="1" lang="zh-TW" altLang="en-US"/>
              <a:t> </a:t>
            </a:r>
            <a:r>
              <a:rPr kumimoji="1" lang="en-US" altLang="zh-TW"/>
              <a:t>CI/CD</a:t>
            </a:r>
            <a:r>
              <a:rPr kumimoji="1" lang="zh-CN" altLang="en-US"/>
              <a:t>整合流程規劃</a:t>
            </a:r>
            <a:endParaRPr lang="zh-TW" altLang="en-US" dirty="0"/>
          </a:p>
        </p:txBody>
      </p:sp>
      <p:sp>
        <p:nvSpPr>
          <p:cNvPr id="20" name="文字版面配置區 1">
            <a:extLst>
              <a:ext uri="{FF2B5EF4-FFF2-40B4-BE49-F238E27FC236}">
                <a16:creationId xmlns:a16="http://schemas.microsoft.com/office/drawing/2014/main" id="{E223FFFA-B72C-F444-A8EB-AD263F9E972F}"/>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Tree>
    <p:extLst>
      <p:ext uri="{BB962C8B-B14F-4D97-AF65-F5344CB8AC3E}">
        <p14:creationId xmlns:p14="http://schemas.microsoft.com/office/powerpoint/2010/main" val="3121273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pic>
        <p:nvPicPr>
          <p:cNvPr id="13" name="圖片 12">
            <a:extLst>
              <a:ext uri="{FF2B5EF4-FFF2-40B4-BE49-F238E27FC236}">
                <a16:creationId xmlns:a16="http://schemas.microsoft.com/office/drawing/2014/main" id="{967D41C6-1A27-A041-B45A-43BCEFAB9C49}"/>
              </a:ext>
            </a:extLst>
          </p:cNvPr>
          <p:cNvPicPr>
            <a:picLocks noChangeAspect="1"/>
          </p:cNvPicPr>
          <p:nvPr/>
        </p:nvPicPr>
        <p:blipFill>
          <a:blip r:embed="rId3"/>
          <a:stretch>
            <a:fillRect/>
          </a:stretch>
        </p:blipFill>
        <p:spPr>
          <a:xfrm>
            <a:off x="2946400" y="2743200"/>
            <a:ext cx="8737600" cy="2743200"/>
          </a:xfrm>
          <a:prstGeom prst="rect">
            <a:avLst/>
          </a:prstGeom>
        </p:spPr>
      </p:pic>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Tree>
    <p:extLst>
      <p:ext uri="{BB962C8B-B14F-4D97-AF65-F5344CB8AC3E}">
        <p14:creationId xmlns:p14="http://schemas.microsoft.com/office/powerpoint/2010/main" val="906466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341385CF-6CFF-4C46-B303-40A23668CA8D}"/>
              </a:ext>
            </a:extLst>
          </p:cNvPr>
          <p:cNvPicPr>
            <a:picLocks noChangeAspect="1"/>
          </p:cNvPicPr>
          <p:nvPr/>
        </p:nvPicPr>
        <p:blipFill>
          <a:blip r:embed="rId3"/>
          <a:stretch>
            <a:fillRect/>
          </a:stretch>
        </p:blipFill>
        <p:spPr>
          <a:xfrm>
            <a:off x="2965450" y="2667000"/>
            <a:ext cx="8699500" cy="2895600"/>
          </a:xfrm>
          <a:prstGeom prst="rect">
            <a:avLst/>
          </a:prstGeom>
        </p:spPr>
      </p:pic>
    </p:spTree>
    <p:extLst>
      <p:ext uri="{BB962C8B-B14F-4D97-AF65-F5344CB8AC3E}">
        <p14:creationId xmlns:p14="http://schemas.microsoft.com/office/powerpoint/2010/main" val="1113916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265FC7A7-DC23-B04F-BCEB-40E544559E9B}"/>
              </a:ext>
            </a:extLst>
          </p:cNvPr>
          <p:cNvPicPr>
            <a:picLocks noChangeAspect="1"/>
          </p:cNvPicPr>
          <p:nvPr/>
        </p:nvPicPr>
        <p:blipFill>
          <a:blip r:embed="rId3"/>
          <a:stretch>
            <a:fillRect/>
          </a:stretch>
        </p:blipFill>
        <p:spPr>
          <a:xfrm>
            <a:off x="3136900" y="2597150"/>
            <a:ext cx="8356600" cy="3035300"/>
          </a:xfrm>
          <a:prstGeom prst="rect">
            <a:avLst/>
          </a:prstGeom>
        </p:spPr>
      </p:pic>
    </p:spTree>
    <p:extLst>
      <p:ext uri="{BB962C8B-B14F-4D97-AF65-F5344CB8AC3E}">
        <p14:creationId xmlns:p14="http://schemas.microsoft.com/office/powerpoint/2010/main" val="15357596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A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UE">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IBM 2020 Master template (light gray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Plex" id="{E53BEFB9-BD3E-6B49-81E6-0159AFA54850}" vid="{12FE36E4-47ED-5A48-A6D4-2B7C1E819EF1}"/>
    </a:ext>
  </a:extLst>
</a:theme>
</file>

<file path=ppt/theme/theme6.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1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err="1" smtClean="0">
            <a:solidFill>
              <a:schemeClr val="tx1"/>
            </a:solidFill>
            <a:latin typeface="+mn-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mn-lt"/>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GCG GBS_Internal Template_2019-C" id="{9D326F66-569B-6A4C-9A8D-8DA6C67F5819}" vid="{5EF55A71-9ECA-3B4D-9228-77A596AD18DF}"/>
    </a:ext>
  </a:extLst>
</a:theme>
</file>

<file path=docProps/app.xml><?xml version="1.0" encoding="utf-8"?>
<Properties xmlns="http://schemas.openxmlformats.org/officeDocument/2006/extended-properties" xmlns:vt="http://schemas.openxmlformats.org/officeDocument/2006/docPropsVTypes">
  <Template>Office Theme</Template>
  <TotalTime>325298</TotalTime>
  <Words>12348</Words>
  <Application>Microsoft Macintosh PowerPoint</Application>
  <PresentationFormat>自訂</PresentationFormat>
  <Paragraphs>728</Paragraphs>
  <Slides>24</Slides>
  <Notes>21</Notes>
  <HiddenSlides>0</HiddenSlides>
  <MMClips>0</MMClips>
  <ScaleCrop>false</ScaleCrop>
  <HeadingPairs>
    <vt:vector size="8" baseType="variant">
      <vt:variant>
        <vt:lpstr>使用字型</vt:lpstr>
      </vt:variant>
      <vt:variant>
        <vt:i4>15</vt:i4>
      </vt:variant>
      <vt:variant>
        <vt:lpstr>佈景主題</vt:lpstr>
      </vt:variant>
      <vt:variant>
        <vt:i4>9</vt:i4>
      </vt:variant>
      <vt:variant>
        <vt:lpstr>內嵌 OLE 伺服程式</vt:lpstr>
      </vt:variant>
      <vt:variant>
        <vt:i4>1</vt:i4>
      </vt:variant>
      <vt:variant>
        <vt:lpstr>投影片標題</vt:lpstr>
      </vt:variant>
      <vt:variant>
        <vt:i4>24</vt:i4>
      </vt:variant>
    </vt:vector>
  </HeadingPairs>
  <TitlesOfParts>
    <vt:vector size="49" baseType="lpstr">
      <vt:lpstr>.AppleSystemUIFont</vt:lpstr>
      <vt:lpstr>微軟正黑體</vt:lpstr>
      <vt:lpstr>微軟正黑體</vt:lpstr>
      <vt:lpstr>Arial Regular</vt:lpstr>
      <vt:lpstr>Noto Sans TC</vt:lpstr>
      <vt:lpstr>OpenSans</vt:lpstr>
      <vt:lpstr>黑体</vt:lpstr>
      <vt:lpstr>Spoqa Han Sans</vt:lpstr>
      <vt:lpstr>Arial</vt:lpstr>
      <vt:lpstr>IBM Plex Sans</vt:lpstr>
      <vt:lpstr>LucidaGrande</vt:lpstr>
      <vt:lpstr>Open Sans</vt:lpstr>
      <vt:lpstr>Poppins</vt:lpstr>
      <vt:lpstr>Tahoma</vt:lpstr>
      <vt:lpstr>Wingdings</vt:lpstr>
      <vt:lpstr>BLACK</vt:lpstr>
      <vt:lpstr>WHITE</vt:lpstr>
      <vt:lpstr>BLUE</vt:lpstr>
      <vt:lpstr>3_Light Background</vt:lpstr>
      <vt:lpstr>8_IBM 2020 Master template (light gray background)</vt:lpstr>
      <vt:lpstr>2_Dark Background</vt:lpstr>
      <vt:lpstr>21_Light Background</vt:lpstr>
      <vt:lpstr>1_COVERS</vt:lpstr>
      <vt:lpstr>8_Light Background</vt:lpstr>
      <vt:lpstr>think-cell Slide</vt:lpstr>
      <vt:lpstr>IBM Fintech Salon 金融科技沙龍  Cloud Transformation  CI/CD Workshop for DevOps</vt:lpstr>
      <vt:lpstr>講師介紹</vt:lpstr>
      <vt:lpstr>DevOps Loop</vt:lpstr>
      <vt:lpstr>PowerPoint 簡報</vt:lpstr>
      <vt:lpstr>CICD 流程說明</vt:lpstr>
      <vt:lpstr>PowerPoint 簡報</vt:lpstr>
      <vt:lpstr>Heroku Flow</vt:lpstr>
      <vt:lpstr>Heroku Flow</vt:lpstr>
      <vt:lpstr>Heroku Flow</vt:lpstr>
      <vt:lpstr>Heroku Flow</vt:lpstr>
      <vt:lpstr>Heroku Flow</vt:lpstr>
      <vt:lpstr>Heroku Flow</vt:lpstr>
      <vt:lpstr>Heroku Flow</vt:lpstr>
      <vt:lpstr>Heroku Flow</vt:lpstr>
      <vt:lpstr>Heroku Flow – Workshop Materials</vt:lpstr>
      <vt:lpstr>CICD工具 - Jenkins</vt:lpstr>
      <vt:lpstr>CICD工具 - Jenkins</vt:lpstr>
      <vt:lpstr>CICD工具 – Git版控</vt:lpstr>
      <vt:lpstr>CICD工具 – Git版控</vt:lpstr>
      <vt:lpstr>功能整合測試 - BDD</vt:lpstr>
      <vt:lpstr>CICD工具 - Selenium</vt:lpstr>
      <vt:lpstr>PowerPoint 簡報</vt:lpstr>
      <vt:lpstr>PowerPoint 簡報</vt:lpstr>
      <vt:lpstr>PowerPoint 簡報</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Austin J. Nam</dc:creator>
  <cp:keywords/>
  <dc:description>Designed by Austin J. Nam</dc:description>
  <cp:lastModifiedBy>Wester Wei</cp:lastModifiedBy>
  <cp:revision>5485</cp:revision>
  <cp:lastPrinted>2019-10-27T21:29:09Z</cp:lastPrinted>
  <dcterms:created xsi:type="dcterms:W3CDTF">2017-10-15T17:28:19Z</dcterms:created>
  <dcterms:modified xsi:type="dcterms:W3CDTF">2021-11-23T03:49:19Z</dcterms:modified>
  <cp:category/>
</cp:coreProperties>
</file>